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71" r:id="rId15"/>
    <p:sldId id="272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C116-EB4F-4FAF-AE32-1390056E6E21}" type="datetimeFigureOut">
              <a:rPr lang="es-MX" smtClean="0"/>
              <a:t>23/05/24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5719F-D199-402F-8122-1E6924287A48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3CBAF0-C68E-4CA1-9CC3-B870073D64A4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5175" cy="34305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2432"/>
            <a:ext cx="5486400" cy="4115843"/>
          </a:xfrm>
          <a:noFill/>
          <a:ln/>
        </p:spPr>
        <p:txBody>
          <a:bodyPr/>
          <a:lstStyle/>
          <a:p>
            <a:pPr eaLnBrk="1" hangingPunct="1"/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23/5/24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470025"/>
          </a:xfrm>
        </p:spPr>
        <p:txBody>
          <a:bodyPr>
            <a:noAutofit/>
          </a:bodyPr>
          <a:lstStyle/>
          <a:p>
            <a:r>
              <a:rPr lang="es-E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F0502020204030204" pitchFamily="34" charset="0"/>
              </a:rPr>
              <a:t>Tema</a:t>
            </a:r>
            <a:r>
              <a:rPr lang="es-E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F0502020204030204" pitchFamily="34" charset="0"/>
              </a:rPr>
              <a:t>:</a:t>
            </a:r>
            <a:br>
              <a:rPr lang="es-E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F0502020204030204" pitchFamily="34" charset="0"/>
              </a:rPr>
            </a:br>
            <a:r>
              <a:rPr lang="es-ES" sz="7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F0502020204030204" pitchFamily="34" charset="0"/>
              </a:rPr>
              <a:t>DONES DE PODER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357430"/>
            <a:ext cx="9144000" cy="4500570"/>
          </a:xfrm>
        </p:spPr>
        <p:txBody>
          <a:bodyPr>
            <a:noAutofit/>
          </a:bodyPr>
          <a:lstStyle/>
          <a:p>
            <a:pPr algn="just"/>
            <a:r>
              <a:rPr lang="es-E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¿Que son los dones? </a:t>
            </a:r>
          </a:p>
          <a:p>
            <a:pPr algn="just"/>
            <a:r>
              <a:rPr lang="es-E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los dones de Poder?</a:t>
            </a:r>
          </a:p>
          <a:p>
            <a:pPr algn="just"/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1Co 12:9-10</a:t>
            </a:r>
            <a:r>
              <a:rPr lang="es-ES" sz="3600" dirty="0"/>
              <a:t>  “a otro, </a:t>
            </a:r>
            <a:r>
              <a:rPr lang="es-ES" sz="3600" dirty="0">
                <a:solidFill>
                  <a:srgbClr val="FF0000"/>
                </a:solidFill>
              </a:rPr>
              <a:t>fe</a:t>
            </a:r>
            <a:r>
              <a:rPr lang="es-ES" sz="3600" dirty="0"/>
              <a:t> por el mismo Espíritu; y a otro, dones de </a:t>
            </a:r>
            <a:r>
              <a:rPr lang="es-ES" sz="3600" dirty="0">
                <a:solidFill>
                  <a:srgbClr val="FF0000"/>
                </a:solidFill>
              </a:rPr>
              <a:t>sanidades</a:t>
            </a:r>
            <a:r>
              <a:rPr lang="es-ES" sz="3600" dirty="0"/>
              <a:t> por el mismo Espíritu.  A otro, el hacer </a:t>
            </a:r>
            <a:r>
              <a:rPr lang="es-ES" sz="3600" dirty="0">
                <a:solidFill>
                  <a:srgbClr val="FF0000"/>
                </a:solidFill>
              </a:rPr>
              <a:t>milagros</a:t>
            </a:r>
            <a:r>
              <a:rPr lang="es-ES" sz="3600" dirty="0"/>
              <a:t>.”</a:t>
            </a:r>
          </a:p>
          <a:p>
            <a:pPr algn="just"/>
            <a:r>
              <a:rPr lang="es-ES" sz="3600" b="1" dirty="0">
                <a:solidFill>
                  <a:schemeClr val="bg1"/>
                </a:solidFill>
              </a:rPr>
              <a:t>Tres Dones de Poder:</a:t>
            </a:r>
            <a:r>
              <a:rPr lang="es-ES" sz="3600" dirty="0"/>
              <a:t> “imparten poder para actuar de forma sobrenatural”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s-ES" sz="5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 Bíblicos:</a:t>
            </a:r>
          </a:p>
          <a:p>
            <a:pPr algn="just"/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9:34-35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le dijo Pedro: Eneas, Jesucristo te sana; levántate y haz tu cama. Y en seguida se levantó. Y lo vieron todos los que habitaban en Lida y en Sarón, los cuales se convirtieron al Señor.”</a:t>
            </a:r>
          </a:p>
          <a:p>
            <a:pPr algn="just"/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9:6-7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“Jesús sana al ciego aplicando lodo hecho con saliva”</a:t>
            </a:r>
          </a:p>
          <a:p>
            <a:pPr algn="just"/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19:12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“Sanados por contacto con las ropas de Pablo”</a:t>
            </a:r>
          </a:p>
          <a:p>
            <a:pPr algn="just"/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8:13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“Es sanado el criado del centurión, aún no estando presente por la fe del centurión”</a:t>
            </a:r>
          </a:p>
          <a:p>
            <a:pPr algn="just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120680"/>
          </a:xfrm>
        </p:spPr>
        <p:txBody>
          <a:bodyPr>
            <a:normAutofit fontScale="92500" lnSpcReduction="10000"/>
          </a:bodyPr>
          <a:lstStyle/>
          <a:p>
            <a:r>
              <a:rPr lang="es-E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EL HACER MILAGROS</a:t>
            </a:r>
          </a:p>
          <a:p>
            <a:pPr algn="just"/>
            <a:r>
              <a:rPr lang="es-ES" sz="6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¿Qué es?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 milagro es una intervención sobrenatural en el curso ordinario de la naturaleza, una suspensión temporal del orden acostumbrado.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 milagro no tiene otra explicación que el poder soberano del Señor. Dios no está atado por sus propias leyes.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Por ejemplo una sanidad puede ser más bien un don de hacer milagros (cuando es creado un órgano nuevo, el crecimiento de una parte del cuerpo,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6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¿Qué no es el hacer milagros?</a:t>
            </a:r>
          </a:p>
          <a:p>
            <a:pPr algn="just"/>
            <a:r>
              <a:rPr lang="es-E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Hay cosas que pueden parecernos un milagro, pero que no necesariamente tienen que ver con el don de milagros, como por ejemplo: el crecimiento de un feto, el crecimiento de una planta a partir de una semilla, cada amanecer, etc.</a:t>
            </a:r>
          </a:p>
          <a:p>
            <a:pPr algn="just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es-ES" sz="6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¿Para qué sirve?</a:t>
            </a:r>
          </a:p>
          <a:p>
            <a:pPr algn="just">
              <a:buFont typeface="Arial" charset="0"/>
              <a:buChar char="•"/>
            </a:pPr>
            <a:r>
              <a:rPr lang="es-E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 suplir de forma sobrenatural en algún momento alguna necesidad de los creyentes.</a:t>
            </a:r>
          </a:p>
          <a:p>
            <a:pPr algn="just">
              <a:buFont typeface="Arial" charset="0"/>
              <a:buChar char="•"/>
            </a:pPr>
            <a:r>
              <a:rPr lang="es-ES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 confirmar la Palabra de Dios, (El dice y es hecho), para que el Nombre de Dios sea glorificado y exaltado y personas crean y  se salven, sean liberadas, consoladas, etc.</a:t>
            </a:r>
            <a:endParaRPr lang="es-ES" sz="38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120680"/>
          </a:xfrm>
        </p:spPr>
        <p:txBody>
          <a:bodyPr>
            <a:normAutofit/>
          </a:bodyPr>
          <a:lstStyle/>
          <a:p>
            <a:pPr algn="just"/>
            <a:r>
              <a:rPr lang="es-ES" b="1" u="sng" dirty="0">
                <a:solidFill>
                  <a:srgbClr val="FF0000"/>
                </a:solidFill>
                <a:latin typeface="+mj-lt"/>
              </a:rPr>
              <a:t>Algunos ejemplos bíblicos: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latin typeface="+mj-lt"/>
              </a:rPr>
              <a:t>Hechos 13:11-12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“El mago Elimas queda ciego por orden de Pablo”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latin typeface="+mj-lt"/>
              </a:rPr>
              <a:t>Éxodo 14:21</a:t>
            </a:r>
            <a:r>
              <a:rPr lang="es-ES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“El mar Rojo se abre, al extender Moisés su vara”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latin typeface="+mj-lt"/>
              </a:rPr>
              <a:t>Juan 2:1-12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“Jesús convierte el agua en vino”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  <a:p>
            <a:r>
              <a:rPr lang="es-MX" sz="4000" b="1" u="sng" dirty="0">
                <a:solidFill>
                  <a:srgbClr val="FF0000"/>
                </a:solidFill>
              </a:rPr>
              <a:t>El Don de FE; </a:t>
            </a:r>
          </a:p>
          <a:p>
            <a:r>
              <a:rPr lang="es-MX" sz="4000" b="1" u="sng" dirty="0">
                <a:solidFill>
                  <a:srgbClr val="FF0000"/>
                </a:solidFill>
              </a:rPr>
              <a:t>El Don de SANIDADES y </a:t>
            </a:r>
          </a:p>
          <a:p>
            <a:r>
              <a:rPr lang="es-MX" sz="4000" b="1" u="sng" dirty="0">
                <a:solidFill>
                  <a:srgbClr val="FF0000"/>
                </a:solidFill>
              </a:rPr>
              <a:t>El Don de MILAGROS</a:t>
            </a:r>
            <a:r>
              <a:rPr lang="es-MX" sz="4000" b="1" dirty="0">
                <a:solidFill>
                  <a:srgbClr val="FF0000"/>
                </a:solidFill>
              </a:rPr>
              <a:t>, </a:t>
            </a:r>
          </a:p>
          <a:p>
            <a:r>
              <a:rPr lang="es-MX" sz="3000" dirty="0"/>
              <a:t>Son </a:t>
            </a:r>
            <a:r>
              <a:rPr lang="es-MX" sz="3000" b="1" u="sng" dirty="0">
                <a:solidFill>
                  <a:srgbClr val="FFFF00"/>
                </a:solidFill>
              </a:rPr>
              <a:t>DONES DE PODER </a:t>
            </a:r>
            <a:r>
              <a:rPr lang="es-MX" sz="3000" dirty="0"/>
              <a:t>que Dios pone solo en las manos de personas </a:t>
            </a:r>
            <a:r>
              <a:rPr lang="es-MX" sz="3000" b="1" u="sng" dirty="0">
                <a:solidFill>
                  <a:srgbClr val="FFFF00"/>
                </a:solidFill>
              </a:rPr>
              <a:t>MADURAS</a:t>
            </a:r>
            <a:r>
              <a:rPr lang="es-MX" sz="3000" dirty="0"/>
              <a:t> espiritualmente, que han dejado de ser </a:t>
            </a:r>
            <a:r>
              <a:rPr lang="es-MX" sz="3000" b="1" u="sng" dirty="0">
                <a:solidFill>
                  <a:srgbClr val="FFFF00"/>
                </a:solidFill>
              </a:rPr>
              <a:t>NIÑOS</a:t>
            </a:r>
            <a:r>
              <a:rPr lang="es-MX" sz="3000" dirty="0"/>
              <a:t> espirituales y que han aprendido a  </a:t>
            </a:r>
            <a:r>
              <a:rPr lang="es-MX" sz="3000" b="1" u="sng" dirty="0">
                <a:solidFill>
                  <a:srgbClr val="FFFF00"/>
                </a:solidFill>
              </a:rPr>
              <a:t>VALORAR EL PODER DE DIOS </a:t>
            </a:r>
            <a:r>
              <a:rPr lang="es-MX" sz="3000" dirty="0"/>
              <a:t>y que no van a andar por ahí presumiendo que lo que hacen es porque </a:t>
            </a:r>
            <a:r>
              <a:rPr lang="es-MX" sz="3000" b="1" u="sng" dirty="0">
                <a:solidFill>
                  <a:srgbClr val="FFFF00"/>
                </a:solidFill>
              </a:rPr>
              <a:t>ORAN O AYUNAN MUCHO </a:t>
            </a:r>
            <a:r>
              <a:rPr lang="es-MX" sz="3000" dirty="0"/>
              <a:t>dándose la gloria a ellos mismos; sino que dicen porque a </a:t>
            </a:r>
            <a:r>
              <a:rPr lang="es-MX" sz="3000" b="1" u="sng" dirty="0">
                <a:solidFill>
                  <a:srgbClr val="FFFF00"/>
                </a:solidFill>
              </a:rPr>
              <a:t>DIOS LE HA PLACIDO DARLES ESTE REGALO </a:t>
            </a:r>
            <a:r>
              <a:rPr lang="es-MX" sz="3000" dirty="0"/>
              <a:t>y de esta manera le dan la gloria a Dios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and person posing for a picture&#10;&#10;Description automatically generated">
            <a:extLst>
              <a:ext uri="{FF2B5EF4-FFF2-40B4-BE49-F238E27FC236}">
                <a16:creationId xmlns:a16="http://schemas.microsoft.com/office/drawing/2014/main" id="{8511B266-F871-6961-74C3-993BF0088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1924050"/>
            <a:ext cx="3898900" cy="30099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143380"/>
          </a:xfrm>
          <a:effectLst>
            <a:outerShdw dist="35921" dir="2700000" algn="ctr" rotWithShape="0">
              <a:srgbClr val="CC0000"/>
            </a:outerShdw>
          </a:effectLst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s-ES_tradnl" sz="6000" dirty="0">
                <a:solidFill>
                  <a:srgbClr val="FF3300"/>
                </a:solidFill>
                <a:latin typeface="Arial Black" pitchFamily="34" charset="0"/>
              </a:rPr>
              <a:t>INTRODUCCION</a:t>
            </a:r>
            <a:br>
              <a:rPr lang="es-ES_tradnl" sz="6000" dirty="0">
                <a:solidFill>
                  <a:srgbClr val="FF3300"/>
                </a:solidFill>
                <a:latin typeface="Arial Black" pitchFamily="34" charset="0"/>
              </a:rPr>
            </a:br>
            <a:br>
              <a:rPr lang="es-ES_tradnl" sz="1200" dirty="0">
                <a:solidFill>
                  <a:srgbClr val="FF3300"/>
                </a:solidFill>
                <a:latin typeface="Arial Black" pitchFamily="34" charset="0"/>
              </a:rPr>
            </a:br>
            <a:r>
              <a:rPr lang="es-ES_tradnl" sz="4000" dirty="0">
                <a:latin typeface="Times New Roman" pitchFamily="18" charset="0"/>
                <a:cs typeface="Times New Roman" pitchFamily="18" charset="0"/>
              </a:rPr>
              <a:t>Si ponemos algo de mucho valor como joyas, dinero, un cheque de 100 dólares o cualquier cosa que para ti tiene un valor alto; que crees que hará cuando vea y sienta aquello en sus manos:</a:t>
            </a:r>
            <a:endParaRPr lang="es-ES_tradnl" sz="48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4143380"/>
            <a:ext cx="67866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b="1" i="1" dirty="0">
                <a:latin typeface="Times New Roman" pitchFamily="18" charset="0"/>
                <a:cs typeface="Times New Roman" pitchFamily="18" charset="0"/>
              </a:rPr>
              <a:t>Un Bebe? </a:t>
            </a:r>
          </a:p>
          <a:p>
            <a:r>
              <a:rPr lang="es-ES_tradnl" sz="4000" b="1" i="1" dirty="0">
                <a:latin typeface="Times New Roman" pitchFamily="18" charset="0"/>
                <a:cs typeface="Times New Roman" pitchFamily="18" charset="0"/>
              </a:rPr>
              <a:t>Un Adolecente? </a:t>
            </a:r>
          </a:p>
          <a:p>
            <a:r>
              <a:rPr lang="es-ES_tradnl" sz="4000" b="1" i="1" dirty="0">
                <a:latin typeface="Times New Roman" pitchFamily="18" charset="0"/>
                <a:cs typeface="Times New Roman" pitchFamily="18" charset="0"/>
              </a:rPr>
              <a:t>Un Joven? </a:t>
            </a:r>
          </a:p>
          <a:p>
            <a:r>
              <a:rPr lang="es-ES_tradnl" sz="4000" b="1" i="1" dirty="0">
                <a:latin typeface="Times New Roman" pitchFamily="18" charset="0"/>
                <a:cs typeface="Times New Roman" pitchFamily="18" charset="0"/>
              </a:rPr>
              <a:t>Un Adulto? </a:t>
            </a:r>
          </a:p>
        </p:txBody>
      </p:sp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0" dur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9" dur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pPr algn="just"/>
            <a:r>
              <a:rPr lang="es-ES" sz="7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DON DE FE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352928" cy="4896544"/>
          </a:xfrm>
        </p:spPr>
        <p:txBody>
          <a:bodyPr/>
          <a:lstStyle/>
          <a:p>
            <a:pPr algn="just"/>
            <a:r>
              <a:rPr lang="es-E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¿Hay diferencia entre la fe y el don de fe?</a:t>
            </a:r>
          </a:p>
          <a:p>
            <a:pPr algn="just"/>
            <a:r>
              <a:rPr lang="es-E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la fe?</a:t>
            </a:r>
            <a:r>
              <a:rPr lang="es-E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Fe es la habilidad para creer.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Hebreos 11:1</a:t>
            </a:r>
            <a:r>
              <a:rPr lang="es-ES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el don de Fe?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El don de Fe es algo que va más allá de la fe, es una Fe especial, dada por el Espíritu Santo para suplir una necesidad concreta, en un momento determinado.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120680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Podemos decir que es parte de la fe perfecta de Dios, dada por el Espíritu Santo a una persona.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En ese momento el creyente no sólo espera que Dios haga algo, sino que </a:t>
            </a:r>
            <a:r>
              <a:rPr lang="es-ES" b="1" dirty="0">
                <a:solidFill>
                  <a:srgbClr val="FFFF00"/>
                </a:solidFill>
              </a:rPr>
              <a:t>SABE QUE DIOS LO HARÁ.</a:t>
            </a:r>
          </a:p>
          <a:p>
            <a:pPr algn="just"/>
            <a:endParaRPr lang="es-ES" b="1" dirty="0">
              <a:solidFill>
                <a:srgbClr val="FFFF00"/>
              </a:solidFill>
            </a:endParaRPr>
          </a:p>
          <a:p>
            <a:pPr algn="just"/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ES" sz="4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COSA NO ES EL DON DE FE</a:t>
            </a:r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r>
              <a:rPr lang="es-E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es la fe Natural.</a:t>
            </a:r>
            <a:r>
              <a:rPr lang="es-E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FE NATURAL: E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creer que podemos hacer lo que cotidianamente hacemos. 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120680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Char char="•"/>
            </a:pPr>
            <a:r>
              <a:rPr lang="es-ES" b="1" u="sng" dirty="0">
                <a:solidFill>
                  <a:srgbClr val="FF0000"/>
                </a:solidFill>
              </a:rPr>
              <a:t>No es la fe Salvadora. </a:t>
            </a:r>
            <a:r>
              <a:rPr lang="es-ES" dirty="0">
                <a:solidFill>
                  <a:srgbClr val="FFC000"/>
                </a:solidFill>
              </a:rPr>
              <a:t>Hechos 16:31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dirty="0">
                <a:solidFill>
                  <a:schemeClr val="bg1"/>
                </a:solidFill>
              </a:rPr>
              <a:t>Fe Salvadora </a:t>
            </a:r>
            <a:r>
              <a:rPr lang="es-ES" dirty="0">
                <a:solidFill>
                  <a:schemeClr val="tx1"/>
                </a:solidFill>
              </a:rPr>
              <a:t>es anterior a la salvación</a:t>
            </a:r>
            <a:endParaRPr lang="es-ES" dirty="0">
              <a:solidFill>
                <a:srgbClr val="FFC000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s-ES" b="1" u="sng" dirty="0">
                <a:solidFill>
                  <a:srgbClr val="FF0000"/>
                </a:solidFill>
              </a:rPr>
              <a:t>No es el Fruto del Espíritu.</a:t>
            </a:r>
            <a:r>
              <a:rPr lang="es-ES" b="1" u="sng" dirty="0">
                <a:solidFill>
                  <a:srgbClr val="FFC000"/>
                </a:solidFill>
              </a:rPr>
              <a:t> </a:t>
            </a:r>
            <a:r>
              <a:rPr lang="es-ES" dirty="0">
                <a:solidFill>
                  <a:srgbClr val="FFC000"/>
                </a:solidFill>
              </a:rPr>
              <a:t>Gálatas 5:22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dirty="0">
                <a:solidFill>
                  <a:schemeClr val="bg1"/>
                </a:solidFill>
              </a:rPr>
              <a:t>Fe como Fruto</a:t>
            </a:r>
            <a:r>
              <a:rPr lang="es-ES" dirty="0">
                <a:solidFill>
                  <a:schemeClr val="tx1"/>
                </a:solidFill>
              </a:rPr>
              <a:t> viene después de la salvación y como resultado de ella y de crecer en la vida cristiana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Pero es importante vivir una vida por fe (como fruto),</a:t>
            </a:r>
            <a:r>
              <a:rPr lang="es-ES" dirty="0">
                <a:solidFill>
                  <a:srgbClr val="FFC000"/>
                </a:solidFill>
              </a:rPr>
              <a:t> 2ª Corintios 5:7 “Porque por fe andamos y no por vista.” </a:t>
            </a:r>
            <a:r>
              <a:rPr lang="es-ES" dirty="0">
                <a:solidFill>
                  <a:schemeClr val="tx1"/>
                </a:solidFill>
              </a:rPr>
              <a:t>Para que este don pueda manifestarse también en momentos claves.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El </a:t>
            </a:r>
            <a:r>
              <a:rPr lang="es-ES" dirty="0">
                <a:solidFill>
                  <a:schemeClr val="bg1"/>
                </a:solidFill>
              </a:rPr>
              <a:t>DON DE FE </a:t>
            </a:r>
            <a:r>
              <a:rPr lang="es-ES" dirty="0">
                <a:solidFill>
                  <a:schemeClr val="tx1"/>
                </a:solidFill>
              </a:rPr>
              <a:t>puede manifestarse después del bautismo en el Espíritu Santo.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¿Para qué sirve?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don está muy relacionado con los otros dos dones de Poder, o sea de sanidades y don de hacer milagros. Normalmente les precederá. Como todos los dones será: “para edificación, fortalecimiento, protección, para señal que permita evangelizar y salvar, etc.”</a:t>
            </a:r>
          </a:p>
          <a:p>
            <a:pPr algn="just"/>
            <a:r>
              <a:rPr lang="es-E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 ejemplos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3:1-11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“Pedro ante el cojo de la puerta del Templo”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Reyes 17:1 y Sgo 5:17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“Elías ordena que no llueva hasta que él lo vuelva a decir.”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Josué 10:12 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“Josué ordena al sol que se detenga”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7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formal Roman" pitchFamily="66" charset="0"/>
              </a:rPr>
              <a:t>DONes</a:t>
            </a:r>
            <a:r>
              <a:rPr lang="es-E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formal Roman" pitchFamily="66" charset="0"/>
              </a:rPr>
              <a:t> DE SANIDADES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352928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¿Qué es?</a:t>
            </a:r>
          </a:p>
          <a:p>
            <a:pPr algn="just"/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Hechos 4:29-30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 la manifestación del poder de Dios sanando, curando de forma totalmente sobrenatural enfermedades y dolencias. </a:t>
            </a:r>
          </a:p>
          <a:p>
            <a:pPr algn="just"/>
            <a:r>
              <a:rPr lang="es-E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¿Por qué hay quien parece tener un don para sanar sólo ciertas enfermedades?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 llamarlos el apóstol Pablo “Dones”, da a entender que son varios y diferentes dones (quizás para diferentes enfermedades)</a:t>
            </a:r>
            <a:endParaRPr lang="es-E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120680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Lo cierto es que diferentes evangelistas y ministerios actúan a menudo con dones de sanidades para enfermedades de cierto tipo (como si fueran especialidades)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NO ES EL DON DE SANIDADES?</a:t>
            </a:r>
          </a:p>
          <a:p>
            <a:pPr algn="just">
              <a:buFont typeface="Arial" charset="0"/>
              <a:buChar char="•"/>
            </a:pP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es sanar por algún medio natural.</a:t>
            </a:r>
          </a:p>
          <a:p>
            <a:pPr algn="just"/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algo que pertenece a una persona, no es tener  “gracia”, sino es más bien una manifestación del Espíritu de Dios, solo por medio de la persona que posee este  o estos dones.</a:t>
            </a:r>
          </a:p>
          <a:p>
            <a:pPr algn="just"/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120680"/>
          </a:xfrm>
        </p:spPr>
        <p:txBody>
          <a:bodyPr>
            <a:noAutofit/>
          </a:bodyPr>
          <a:lstStyle/>
          <a:p>
            <a:pPr algn="just">
              <a:buFont typeface="Arial" charset="0"/>
              <a:buChar char="•"/>
            </a:pPr>
            <a:r>
              <a:rPr lang="es-ES" sz="3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es la oración por los enfermos, hecha por ancianos (Santiago. 5:14-15), </a:t>
            </a:r>
            <a:r>
              <a:rPr lang="es-ES" sz="3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 pueda manifestarse de repente este don. Esta oración hecha por los ancianos, es más bien la respuesta a la obediencia a la Palabra y a la oración de fe.</a:t>
            </a:r>
          </a:p>
          <a:p>
            <a:pPr algn="just"/>
            <a:r>
              <a:rPr lang="es-ES" sz="35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¿Para qué sirve?</a:t>
            </a:r>
          </a:p>
          <a:p>
            <a:pPr algn="just"/>
            <a:r>
              <a:rPr lang="es-ES" sz="3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Obviamente, para sanar, restaurar cuerpos enfermos, tullidos, dolencias pasajeras o crónicas. Para destruir las obras del diablo, para aliviar el dolor físico, para que Dios sea glorificado, para que la persona sanada u otros crean en Jesús.</a:t>
            </a:r>
          </a:p>
          <a:p>
            <a:pPr algn="just"/>
            <a:endParaRPr lang="es-ES" sz="3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1138</Words>
  <Application>Microsoft Macintosh PowerPoint</Application>
  <PresentationFormat>On-screen Show (4:3)</PresentationFormat>
  <Paragraphs>74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Abadi</vt:lpstr>
      <vt:lpstr>Arial</vt:lpstr>
      <vt:lpstr>Arial Black</vt:lpstr>
      <vt:lpstr>Calibri</vt:lpstr>
      <vt:lpstr>Informal Roman</vt:lpstr>
      <vt:lpstr>Times New Roman</vt:lpstr>
      <vt:lpstr>Tema de Office</vt:lpstr>
      <vt:lpstr>Tema: DONES DE PODER</vt:lpstr>
      <vt:lpstr>INTRODUCCION  Si ponemos algo de mucho valor como joyas, dinero, un cheque de 100 dólares o cualquier cosa que para ti tiene un valor alto; que crees que hará cuando vea y sienta aquello en sus manos:</vt:lpstr>
      <vt:lpstr>EL DON DE FE</vt:lpstr>
      <vt:lpstr>PowerPoint Presentation</vt:lpstr>
      <vt:lpstr>PowerPoint Presentation</vt:lpstr>
      <vt:lpstr>PowerPoint Presentation</vt:lpstr>
      <vt:lpstr>DONes DE SANIDADES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DONES DE PODER</dc:title>
  <dc:creator>Rafa</dc:creator>
  <cp:lastModifiedBy>Maria Caba</cp:lastModifiedBy>
  <cp:revision>48</cp:revision>
  <dcterms:created xsi:type="dcterms:W3CDTF">2010-07-04T20:23:34Z</dcterms:created>
  <dcterms:modified xsi:type="dcterms:W3CDTF">2024-05-23T16:29:53Z</dcterms:modified>
</cp:coreProperties>
</file>