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2"/>
  </p:notesMasterIdLst>
  <p:sldIdLst>
    <p:sldId id="256" r:id="rId2"/>
    <p:sldId id="306" r:id="rId3"/>
    <p:sldId id="307" r:id="rId4"/>
    <p:sldId id="308" r:id="rId5"/>
    <p:sldId id="309" r:id="rId6"/>
    <p:sldId id="310" r:id="rId7"/>
    <p:sldId id="312" r:id="rId8"/>
    <p:sldId id="313" r:id="rId9"/>
    <p:sldId id="314" r:id="rId10"/>
    <p:sldId id="269" r:id="rId11"/>
    <p:sldId id="270" r:id="rId12"/>
    <p:sldId id="271" r:id="rId13"/>
    <p:sldId id="348" r:id="rId14"/>
    <p:sldId id="272" r:id="rId15"/>
    <p:sldId id="274" r:id="rId16"/>
    <p:sldId id="315" r:id="rId17"/>
    <p:sldId id="316" r:id="rId18"/>
    <p:sldId id="317" r:id="rId19"/>
    <p:sldId id="318" r:id="rId20"/>
    <p:sldId id="319" r:id="rId21"/>
    <p:sldId id="320" r:id="rId22"/>
    <p:sldId id="321" r:id="rId23"/>
    <p:sldId id="322" r:id="rId24"/>
    <p:sldId id="262" r:id="rId25"/>
    <p:sldId id="268" r:id="rId26"/>
    <p:sldId id="323" r:id="rId27"/>
    <p:sldId id="257" r:id="rId28"/>
    <p:sldId id="263" r:id="rId29"/>
    <p:sldId id="324" r:id="rId30"/>
    <p:sldId id="258" r:id="rId31"/>
    <p:sldId id="264" r:id="rId32"/>
    <p:sldId id="259" r:id="rId33"/>
    <p:sldId id="349" r:id="rId34"/>
    <p:sldId id="325" r:id="rId35"/>
    <p:sldId id="326" r:id="rId36"/>
    <p:sldId id="327" r:id="rId37"/>
    <p:sldId id="328" r:id="rId38"/>
    <p:sldId id="329" r:id="rId39"/>
    <p:sldId id="351" r:id="rId40"/>
    <p:sldId id="350" r:id="rId41"/>
    <p:sldId id="352" r:id="rId42"/>
    <p:sldId id="330" r:id="rId43"/>
    <p:sldId id="331" r:id="rId44"/>
    <p:sldId id="332" r:id="rId45"/>
    <p:sldId id="334" r:id="rId46"/>
    <p:sldId id="335" r:id="rId47"/>
    <p:sldId id="337" r:id="rId48"/>
    <p:sldId id="260" r:id="rId49"/>
    <p:sldId id="261" r:id="rId50"/>
    <p:sldId id="266" r:id="rId51"/>
    <p:sldId id="353" r:id="rId52"/>
    <p:sldId id="354" r:id="rId53"/>
    <p:sldId id="340" r:id="rId54"/>
    <p:sldId id="338" r:id="rId55"/>
    <p:sldId id="339" r:id="rId56"/>
    <p:sldId id="342" r:id="rId57"/>
    <p:sldId id="355" r:id="rId58"/>
    <p:sldId id="343" r:id="rId59"/>
    <p:sldId id="344" r:id="rId60"/>
    <p:sldId id="345" r:id="rId61"/>
    <p:sldId id="347" r:id="rId62"/>
    <p:sldId id="356" r:id="rId63"/>
    <p:sldId id="357" r:id="rId64"/>
    <p:sldId id="358" r:id="rId65"/>
    <p:sldId id="359" r:id="rId66"/>
    <p:sldId id="360" r:id="rId67"/>
    <p:sldId id="279" r:id="rId68"/>
    <p:sldId id="280" r:id="rId69"/>
    <p:sldId id="267" r:id="rId70"/>
    <p:sldId id="273" r:id="rId71"/>
    <p:sldId id="275" r:id="rId72"/>
    <p:sldId id="276" r:id="rId73"/>
    <p:sldId id="277" r:id="rId74"/>
    <p:sldId id="278" r:id="rId75"/>
    <p:sldId id="281" r:id="rId76"/>
    <p:sldId id="282" r:id="rId77"/>
    <p:sldId id="283" r:id="rId78"/>
    <p:sldId id="284" r:id="rId79"/>
    <p:sldId id="285" r:id="rId80"/>
    <p:sldId id="286" r:id="rId81"/>
    <p:sldId id="287" r:id="rId82"/>
    <p:sldId id="288" r:id="rId83"/>
    <p:sldId id="289" r:id="rId84"/>
    <p:sldId id="290" r:id="rId85"/>
    <p:sldId id="291" r:id="rId86"/>
    <p:sldId id="292" r:id="rId87"/>
    <p:sldId id="293" r:id="rId88"/>
    <p:sldId id="294" r:id="rId89"/>
    <p:sldId id="295" r:id="rId90"/>
    <p:sldId id="296" r:id="rId91"/>
    <p:sldId id="297" r:id="rId92"/>
    <p:sldId id="298" r:id="rId93"/>
    <p:sldId id="299" r:id="rId94"/>
    <p:sldId id="300" r:id="rId95"/>
    <p:sldId id="301" r:id="rId96"/>
    <p:sldId id="361" r:id="rId97"/>
    <p:sldId id="302" r:id="rId98"/>
    <p:sldId id="303" r:id="rId99"/>
    <p:sldId id="304" r:id="rId100"/>
    <p:sldId id="362" r:id="rId10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60"/>
  </p:normalViewPr>
  <p:slideViewPr>
    <p:cSldViewPr>
      <p:cViewPr varScale="1">
        <p:scale>
          <a:sx n="92" d="100"/>
          <a:sy n="92" d="100"/>
        </p:scale>
        <p:origin x="9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nnium Christian Academy" userId="fd6f11f27f5150a6" providerId="LiveId" clId="{C4E54754-E3BF-4635-81B7-D41325F10FA2}"/>
    <pc:docChg chg="modSld sldOrd">
      <pc:chgData name="Millennium Christian Academy" userId="fd6f11f27f5150a6" providerId="LiveId" clId="{C4E54754-E3BF-4635-81B7-D41325F10FA2}" dt="2026-03-09T03:27:04.500" v="49"/>
      <pc:docMkLst>
        <pc:docMk/>
      </pc:docMkLst>
      <pc:sldChg chg="ord">
        <pc:chgData name="Millennium Christian Academy" userId="fd6f11f27f5150a6" providerId="LiveId" clId="{C4E54754-E3BF-4635-81B7-D41325F10FA2}" dt="2026-03-09T00:45:54.175" v="7"/>
        <pc:sldMkLst>
          <pc:docMk/>
          <pc:sldMk cId="0" sldId="257"/>
        </pc:sldMkLst>
      </pc:sldChg>
      <pc:sldChg chg="ord">
        <pc:chgData name="Millennium Christian Academy" userId="fd6f11f27f5150a6" providerId="LiveId" clId="{C4E54754-E3BF-4635-81B7-D41325F10FA2}" dt="2026-03-09T03:27:04.500" v="49"/>
        <pc:sldMkLst>
          <pc:docMk/>
          <pc:sldMk cId="0" sldId="278"/>
        </pc:sldMkLst>
      </pc:sldChg>
      <pc:sldChg chg="ord">
        <pc:chgData name="Millennium Christian Academy" userId="fd6f11f27f5150a6" providerId="LiveId" clId="{C4E54754-E3BF-4635-81B7-D41325F10FA2}" dt="2026-03-09T03:06:27.702" v="43"/>
        <pc:sldMkLst>
          <pc:docMk/>
          <pc:sldMk cId="0" sldId="279"/>
        </pc:sldMkLst>
      </pc:sldChg>
      <pc:sldChg chg="ord">
        <pc:chgData name="Millennium Christian Academy" userId="fd6f11f27f5150a6" providerId="LiveId" clId="{C4E54754-E3BF-4635-81B7-D41325F10FA2}" dt="2026-03-09T03:08:06.657" v="47"/>
        <pc:sldMkLst>
          <pc:docMk/>
          <pc:sldMk cId="0" sldId="280"/>
        </pc:sldMkLst>
      </pc:sldChg>
      <pc:sldChg chg="ord">
        <pc:chgData name="Millennium Christian Academy" userId="fd6f11f27f5150a6" providerId="LiveId" clId="{C4E54754-E3BF-4635-81B7-D41325F10FA2}" dt="2026-03-09T03:07:38.718" v="45"/>
        <pc:sldMkLst>
          <pc:docMk/>
          <pc:sldMk cId="0" sldId="281"/>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svg"/></Relationships>
</file>

<file path=ppt/diagrams/_rels/data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svg"/><Relationship Id="rId1" Type="http://schemas.openxmlformats.org/officeDocument/2006/relationships/image" Target="../media/image128.png"/><Relationship Id="rId4" Type="http://schemas.openxmlformats.org/officeDocument/2006/relationships/image" Target="../media/image131.svg"/></Relationships>
</file>

<file path=ppt/diagrams/_rels/data7.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svg"/><Relationship Id="rId1" Type="http://schemas.openxmlformats.org/officeDocument/2006/relationships/image" Target="../media/image217.png"/><Relationship Id="rId4" Type="http://schemas.openxmlformats.org/officeDocument/2006/relationships/image" Target="../media/image2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svg"/><Relationship Id="rId1" Type="http://schemas.openxmlformats.org/officeDocument/2006/relationships/image" Target="../media/image128.png"/><Relationship Id="rId4" Type="http://schemas.openxmlformats.org/officeDocument/2006/relationships/image" Target="../media/image1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svg"/><Relationship Id="rId1" Type="http://schemas.openxmlformats.org/officeDocument/2006/relationships/image" Target="../media/image217.png"/><Relationship Id="rId4" Type="http://schemas.openxmlformats.org/officeDocument/2006/relationships/image" Target="../media/image2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187D5-9830-43A5-A9EC-A5CB6E3D4C10}"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CF22A155-1EDE-4A62-8F49-5DF1F8754A2B}">
      <dgm:prSet phldrT="[Text]" custT="1"/>
      <dgm:spPr/>
      <dgm:t>
        <a:bodyPr/>
        <a:lstStyle/>
        <a:p>
          <a:r>
            <a:rPr lang="es-PR" sz="2800" b="1" dirty="0"/>
            <a:t>DISCÍPULOS LLENOS DEL ESPÍRITU</a:t>
          </a:r>
          <a:endParaRPr lang="en-US" sz="2800" b="1" dirty="0"/>
        </a:p>
      </dgm:t>
    </dgm:pt>
    <dgm:pt modelId="{A6DE0B73-4EDB-4A3E-9489-99A03BA5B2B1}" type="parTrans" cxnId="{F8B55080-E8F7-4B59-9A1E-D292CC6C0B26}">
      <dgm:prSet/>
      <dgm:spPr/>
      <dgm:t>
        <a:bodyPr/>
        <a:lstStyle/>
        <a:p>
          <a:endParaRPr lang="en-US" sz="2400" b="1"/>
        </a:p>
      </dgm:t>
    </dgm:pt>
    <dgm:pt modelId="{488EA9C0-8F1A-4692-B78A-D66CF0D8C47A}" type="sibTrans" cxnId="{F8B55080-E8F7-4B59-9A1E-D292CC6C0B26}">
      <dgm:prSet/>
      <dgm:spPr/>
      <dgm:t>
        <a:bodyPr/>
        <a:lstStyle/>
        <a:p>
          <a:endParaRPr lang="en-US" sz="2400" b="1"/>
        </a:p>
      </dgm:t>
    </dgm:pt>
    <dgm:pt modelId="{E96E5858-C7E5-4FE1-98A9-7F2AB4220A4B}">
      <dgm:prSet phldrT="[Text]" custT="1"/>
      <dgm:spPr/>
      <dgm:t>
        <a:bodyPr/>
        <a:lstStyle/>
        <a:p>
          <a:r>
            <a:rPr lang="es-PR" sz="3200" b="1" dirty="0"/>
            <a:t>PARTICIPAN CON EL PUEBLO DE DIOS</a:t>
          </a:r>
          <a:endParaRPr lang="en-US" sz="3200" b="1" dirty="0"/>
        </a:p>
      </dgm:t>
    </dgm:pt>
    <dgm:pt modelId="{952F4E5D-DF7B-4BC9-9A0B-62E0D44CFE2B}" type="parTrans" cxnId="{B4C3377B-C87F-4FCF-B7A9-549159C9D640}">
      <dgm:prSet/>
      <dgm:spPr/>
      <dgm:t>
        <a:bodyPr/>
        <a:lstStyle/>
        <a:p>
          <a:endParaRPr lang="en-US" sz="2400" b="1"/>
        </a:p>
      </dgm:t>
    </dgm:pt>
    <dgm:pt modelId="{B2BC1B80-1026-4257-8B92-A3A2535A1EDD}" type="sibTrans" cxnId="{B4C3377B-C87F-4FCF-B7A9-549159C9D640}">
      <dgm:prSet/>
      <dgm:spPr/>
      <dgm:t>
        <a:bodyPr/>
        <a:lstStyle/>
        <a:p>
          <a:endParaRPr lang="en-US" sz="2400" b="1"/>
        </a:p>
      </dgm:t>
    </dgm:pt>
    <dgm:pt modelId="{E8A50D47-D5EC-4873-8FF9-EF76F5B0A53D}">
      <dgm:prSet phldrT="[Text]" custT="1"/>
      <dgm:spPr/>
      <dgm:t>
        <a:bodyPr/>
        <a:lstStyle/>
        <a:p>
          <a:r>
            <a:rPr lang="es-PR" sz="3200" b="1" dirty="0"/>
            <a:t>TIENEN UNA RELACIÓN CON JESÚS</a:t>
          </a:r>
          <a:endParaRPr lang="en-US" sz="3200" b="1" dirty="0"/>
        </a:p>
      </dgm:t>
    </dgm:pt>
    <dgm:pt modelId="{CEA99BDF-5CF8-452E-B190-1C031B00C17D}" type="parTrans" cxnId="{0D87ADBC-7736-4795-A0C8-0618B3B16E9D}">
      <dgm:prSet/>
      <dgm:spPr/>
      <dgm:t>
        <a:bodyPr/>
        <a:lstStyle/>
        <a:p>
          <a:endParaRPr lang="en-US" sz="2400" b="1"/>
        </a:p>
      </dgm:t>
    </dgm:pt>
    <dgm:pt modelId="{5A21DBBD-781C-482C-BF8D-AD4356C82EDF}" type="sibTrans" cxnId="{0D87ADBC-7736-4795-A0C8-0618B3B16E9D}">
      <dgm:prSet/>
      <dgm:spPr/>
      <dgm:t>
        <a:bodyPr/>
        <a:lstStyle/>
        <a:p>
          <a:endParaRPr lang="en-US" sz="2400" b="1"/>
        </a:p>
      </dgm:t>
    </dgm:pt>
    <dgm:pt modelId="{A9A38AF9-8A2B-46A2-8CD2-A54A35489810}">
      <dgm:prSet phldrT="[Text]" custT="1"/>
      <dgm:spPr/>
      <dgm:t>
        <a:bodyPr/>
        <a:lstStyle/>
        <a:p>
          <a:r>
            <a:rPr lang="es-PR" sz="3200" b="1" dirty="0"/>
            <a:t>APRENDEN LAS ESCRITURAS</a:t>
          </a:r>
          <a:endParaRPr lang="en-US" sz="3200" b="1" dirty="0"/>
        </a:p>
      </dgm:t>
    </dgm:pt>
    <dgm:pt modelId="{1C3B6D7E-6B53-45ED-9B5C-5FB5E62D34F3}" type="parTrans" cxnId="{A8480EB8-2F3F-45BA-9F17-7D559EAC62D5}">
      <dgm:prSet/>
      <dgm:spPr/>
      <dgm:t>
        <a:bodyPr/>
        <a:lstStyle/>
        <a:p>
          <a:endParaRPr lang="en-US" sz="2400" b="1"/>
        </a:p>
      </dgm:t>
    </dgm:pt>
    <dgm:pt modelId="{5D086897-EEFF-433E-B7B6-BBAF4A97F176}" type="sibTrans" cxnId="{A8480EB8-2F3F-45BA-9F17-7D559EAC62D5}">
      <dgm:prSet/>
      <dgm:spPr/>
      <dgm:t>
        <a:bodyPr/>
        <a:lstStyle/>
        <a:p>
          <a:endParaRPr lang="en-US" sz="2400" b="1"/>
        </a:p>
      </dgm:t>
    </dgm:pt>
    <dgm:pt modelId="{DBD2505C-DA9F-40C0-A0F8-D72499A50649}">
      <dgm:prSet phldrT="[Text]" custT="1"/>
      <dgm:spPr/>
      <dgm:t>
        <a:bodyPr/>
        <a:lstStyle/>
        <a:p>
          <a:r>
            <a:rPr lang="es-PR" sz="3200" b="1" dirty="0"/>
            <a:t>EXPERIMENTAN LA PLENITUD DEL ESPÍRITU SANTO</a:t>
          </a:r>
          <a:endParaRPr lang="en-US" sz="3200" b="1" dirty="0"/>
        </a:p>
      </dgm:t>
    </dgm:pt>
    <dgm:pt modelId="{97F8190D-A3FD-48D9-93AD-782BC6F70FDD}" type="parTrans" cxnId="{EC3E3ED2-E29E-45C4-8394-90C3F21E47C8}">
      <dgm:prSet/>
      <dgm:spPr/>
      <dgm:t>
        <a:bodyPr/>
        <a:lstStyle/>
        <a:p>
          <a:endParaRPr lang="en-US" sz="2400" b="1"/>
        </a:p>
      </dgm:t>
    </dgm:pt>
    <dgm:pt modelId="{C50FE2B2-2C3C-478B-B14A-8AA6BCC323D0}" type="sibTrans" cxnId="{EC3E3ED2-E29E-45C4-8394-90C3F21E47C8}">
      <dgm:prSet/>
      <dgm:spPr/>
      <dgm:t>
        <a:bodyPr/>
        <a:lstStyle/>
        <a:p>
          <a:endParaRPr lang="en-US" sz="2400" b="1"/>
        </a:p>
      </dgm:t>
    </dgm:pt>
    <dgm:pt modelId="{F659863B-7BDE-46FC-AC61-4A845A0F7964}" type="pres">
      <dgm:prSet presAssocID="{EDE187D5-9830-43A5-A9EC-A5CB6E3D4C10}" presName="diagram" presStyleCnt="0">
        <dgm:presLayoutVars>
          <dgm:chMax val="1"/>
          <dgm:dir/>
          <dgm:animLvl val="ctr"/>
          <dgm:resizeHandles val="exact"/>
        </dgm:presLayoutVars>
      </dgm:prSet>
      <dgm:spPr/>
    </dgm:pt>
    <dgm:pt modelId="{A2B49248-DDF3-42BB-8901-A92262E36B0B}" type="pres">
      <dgm:prSet presAssocID="{EDE187D5-9830-43A5-A9EC-A5CB6E3D4C10}" presName="matrix" presStyleCnt="0"/>
      <dgm:spPr/>
    </dgm:pt>
    <dgm:pt modelId="{C149FD13-EBFB-419A-B409-8BB48FABB4DB}" type="pres">
      <dgm:prSet presAssocID="{EDE187D5-9830-43A5-A9EC-A5CB6E3D4C10}" presName="tile1" presStyleLbl="node1" presStyleIdx="0" presStyleCnt="4"/>
      <dgm:spPr/>
    </dgm:pt>
    <dgm:pt modelId="{46344043-BCBB-424F-8C3D-A6490EAA4C2D}" type="pres">
      <dgm:prSet presAssocID="{EDE187D5-9830-43A5-A9EC-A5CB6E3D4C10}" presName="tile1text" presStyleLbl="node1" presStyleIdx="0" presStyleCnt="4">
        <dgm:presLayoutVars>
          <dgm:chMax val="0"/>
          <dgm:chPref val="0"/>
          <dgm:bulletEnabled val="1"/>
        </dgm:presLayoutVars>
      </dgm:prSet>
      <dgm:spPr/>
    </dgm:pt>
    <dgm:pt modelId="{3A6E2836-C00D-4882-9CFB-45316761E678}" type="pres">
      <dgm:prSet presAssocID="{EDE187D5-9830-43A5-A9EC-A5CB6E3D4C10}" presName="tile2" presStyleLbl="node1" presStyleIdx="1" presStyleCnt="4"/>
      <dgm:spPr/>
    </dgm:pt>
    <dgm:pt modelId="{66439D01-E611-4C85-9C63-B7FFD55876C4}" type="pres">
      <dgm:prSet presAssocID="{EDE187D5-9830-43A5-A9EC-A5CB6E3D4C10}" presName="tile2text" presStyleLbl="node1" presStyleIdx="1" presStyleCnt="4">
        <dgm:presLayoutVars>
          <dgm:chMax val="0"/>
          <dgm:chPref val="0"/>
          <dgm:bulletEnabled val="1"/>
        </dgm:presLayoutVars>
      </dgm:prSet>
      <dgm:spPr/>
    </dgm:pt>
    <dgm:pt modelId="{DF9CAA30-BC5B-4697-8AA0-915E69FD6641}" type="pres">
      <dgm:prSet presAssocID="{EDE187D5-9830-43A5-A9EC-A5CB6E3D4C10}" presName="tile3" presStyleLbl="node1" presStyleIdx="2" presStyleCnt="4"/>
      <dgm:spPr/>
    </dgm:pt>
    <dgm:pt modelId="{9B462B4D-4C66-4011-BB72-BF74A662ADCB}" type="pres">
      <dgm:prSet presAssocID="{EDE187D5-9830-43A5-A9EC-A5CB6E3D4C10}" presName="tile3text" presStyleLbl="node1" presStyleIdx="2" presStyleCnt="4">
        <dgm:presLayoutVars>
          <dgm:chMax val="0"/>
          <dgm:chPref val="0"/>
          <dgm:bulletEnabled val="1"/>
        </dgm:presLayoutVars>
      </dgm:prSet>
      <dgm:spPr/>
    </dgm:pt>
    <dgm:pt modelId="{F4EBE4C4-842E-488C-9E52-23C271EB05F1}" type="pres">
      <dgm:prSet presAssocID="{EDE187D5-9830-43A5-A9EC-A5CB6E3D4C10}" presName="tile4" presStyleLbl="node1" presStyleIdx="3" presStyleCnt="4"/>
      <dgm:spPr/>
    </dgm:pt>
    <dgm:pt modelId="{0EF4F1A7-78AE-4AE8-8EBA-7E41DD4BDE89}" type="pres">
      <dgm:prSet presAssocID="{EDE187D5-9830-43A5-A9EC-A5CB6E3D4C10}" presName="tile4text" presStyleLbl="node1" presStyleIdx="3" presStyleCnt="4">
        <dgm:presLayoutVars>
          <dgm:chMax val="0"/>
          <dgm:chPref val="0"/>
          <dgm:bulletEnabled val="1"/>
        </dgm:presLayoutVars>
      </dgm:prSet>
      <dgm:spPr/>
    </dgm:pt>
    <dgm:pt modelId="{54E63771-3F93-4C83-B691-55E6FA566F99}" type="pres">
      <dgm:prSet presAssocID="{EDE187D5-9830-43A5-A9EC-A5CB6E3D4C10}" presName="centerTile" presStyleLbl="fgShp" presStyleIdx="0" presStyleCnt="1" custScaleX="134503">
        <dgm:presLayoutVars>
          <dgm:chMax val="0"/>
          <dgm:chPref val="0"/>
        </dgm:presLayoutVars>
      </dgm:prSet>
      <dgm:spPr/>
    </dgm:pt>
  </dgm:ptLst>
  <dgm:cxnLst>
    <dgm:cxn modelId="{2BB4FC25-D2A4-41E4-AE51-1CA201A533D6}" type="presOf" srcId="{E8A50D47-D5EC-4873-8FF9-EF76F5B0A53D}" destId="{3A6E2836-C00D-4882-9CFB-45316761E678}" srcOrd="0" destOrd="0" presId="urn:microsoft.com/office/officeart/2005/8/layout/matrix1"/>
    <dgm:cxn modelId="{92F20067-8E72-49C2-866C-39A0C03F330D}" type="presOf" srcId="{A9A38AF9-8A2B-46A2-8CD2-A54A35489810}" destId="{9B462B4D-4C66-4011-BB72-BF74A662ADCB}" srcOrd="1" destOrd="0" presId="urn:microsoft.com/office/officeart/2005/8/layout/matrix1"/>
    <dgm:cxn modelId="{ADE47047-AD14-4763-B9E1-F789477CD262}" type="presOf" srcId="{CF22A155-1EDE-4A62-8F49-5DF1F8754A2B}" destId="{54E63771-3F93-4C83-B691-55E6FA566F99}" srcOrd="0" destOrd="0" presId="urn:microsoft.com/office/officeart/2005/8/layout/matrix1"/>
    <dgm:cxn modelId="{B4FA6B68-F82F-426F-AEE0-F7B8E9FE3639}" type="presOf" srcId="{EDE187D5-9830-43A5-A9EC-A5CB6E3D4C10}" destId="{F659863B-7BDE-46FC-AC61-4A845A0F7964}" srcOrd="0" destOrd="0" presId="urn:microsoft.com/office/officeart/2005/8/layout/matrix1"/>
    <dgm:cxn modelId="{B4C3377B-C87F-4FCF-B7A9-549159C9D640}" srcId="{CF22A155-1EDE-4A62-8F49-5DF1F8754A2B}" destId="{E96E5858-C7E5-4FE1-98A9-7F2AB4220A4B}" srcOrd="0" destOrd="0" parTransId="{952F4E5D-DF7B-4BC9-9A0B-62E0D44CFE2B}" sibTransId="{B2BC1B80-1026-4257-8B92-A3A2535A1EDD}"/>
    <dgm:cxn modelId="{F8B55080-E8F7-4B59-9A1E-D292CC6C0B26}" srcId="{EDE187D5-9830-43A5-A9EC-A5CB6E3D4C10}" destId="{CF22A155-1EDE-4A62-8F49-5DF1F8754A2B}" srcOrd="0" destOrd="0" parTransId="{A6DE0B73-4EDB-4A3E-9489-99A03BA5B2B1}" sibTransId="{488EA9C0-8F1A-4692-B78A-D66CF0D8C47A}"/>
    <dgm:cxn modelId="{CF31D28C-C50C-4415-91B1-6D1A0D575363}" type="presOf" srcId="{E8A50D47-D5EC-4873-8FF9-EF76F5B0A53D}" destId="{66439D01-E611-4C85-9C63-B7FFD55876C4}" srcOrd="1" destOrd="0" presId="urn:microsoft.com/office/officeart/2005/8/layout/matrix1"/>
    <dgm:cxn modelId="{727DCA93-ABD7-4F18-89CF-FDEC66219EED}" type="presOf" srcId="{DBD2505C-DA9F-40C0-A0F8-D72499A50649}" destId="{F4EBE4C4-842E-488C-9E52-23C271EB05F1}" srcOrd="0" destOrd="0" presId="urn:microsoft.com/office/officeart/2005/8/layout/matrix1"/>
    <dgm:cxn modelId="{C2E4F29F-958E-4AFF-A021-41D66940177F}" type="presOf" srcId="{E96E5858-C7E5-4FE1-98A9-7F2AB4220A4B}" destId="{46344043-BCBB-424F-8C3D-A6490EAA4C2D}" srcOrd="1" destOrd="0" presId="urn:microsoft.com/office/officeart/2005/8/layout/matrix1"/>
    <dgm:cxn modelId="{DD6F93B5-6882-4F46-84E6-CB827048B66F}" type="presOf" srcId="{E96E5858-C7E5-4FE1-98A9-7F2AB4220A4B}" destId="{C149FD13-EBFB-419A-B409-8BB48FABB4DB}" srcOrd="0" destOrd="0" presId="urn:microsoft.com/office/officeart/2005/8/layout/matrix1"/>
    <dgm:cxn modelId="{A8480EB8-2F3F-45BA-9F17-7D559EAC62D5}" srcId="{CF22A155-1EDE-4A62-8F49-5DF1F8754A2B}" destId="{A9A38AF9-8A2B-46A2-8CD2-A54A35489810}" srcOrd="2" destOrd="0" parTransId="{1C3B6D7E-6B53-45ED-9B5C-5FB5E62D34F3}" sibTransId="{5D086897-EEFF-433E-B7B6-BBAF4A97F176}"/>
    <dgm:cxn modelId="{0D87ADBC-7736-4795-A0C8-0618B3B16E9D}" srcId="{CF22A155-1EDE-4A62-8F49-5DF1F8754A2B}" destId="{E8A50D47-D5EC-4873-8FF9-EF76F5B0A53D}" srcOrd="1" destOrd="0" parTransId="{CEA99BDF-5CF8-452E-B190-1C031B00C17D}" sibTransId="{5A21DBBD-781C-482C-BF8D-AD4356C82EDF}"/>
    <dgm:cxn modelId="{EC3E3ED2-E29E-45C4-8394-90C3F21E47C8}" srcId="{CF22A155-1EDE-4A62-8F49-5DF1F8754A2B}" destId="{DBD2505C-DA9F-40C0-A0F8-D72499A50649}" srcOrd="3" destOrd="0" parTransId="{97F8190D-A3FD-48D9-93AD-782BC6F70FDD}" sibTransId="{C50FE2B2-2C3C-478B-B14A-8AA6BCC323D0}"/>
    <dgm:cxn modelId="{56F56BD6-AF73-4BD1-8D87-23C3E31137CE}" type="presOf" srcId="{DBD2505C-DA9F-40C0-A0F8-D72499A50649}" destId="{0EF4F1A7-78AE-4AE8-8EBA-7E41DD4BDE89}" srcOrd="1" destOrd="0" presId="urn:microsoft.com/office/officeart/2005/8/layout/matrix1"/>
    <dgm:cxn modelId="{42FE80EA-580D-4847-9B66-70E10851AB74}" type="presOf" srcId="{A9A38AF9-8A2B-46A2-8CD2-A54A35489810}" destId="{DF9CAA30-BC5B-4697-8AA0-915E69FD6641}" srcOrd="0" destOrd="0" presId="urn:microsoft.com/office/officeart/2005/8/layout/matrix1"/>
    <dgm:cxn modelId="{941BFAE9-E546-46B3-B288-A97210D81A09}" type="presParOf" srcId="{F659863B-7BDE-46FC-AC61-4A845A0F7964}" destId="{A2B49248-DDF3-42BB-8901-A92262E36B0B}" srcOrd="0" destOrd="0" presId="urn:microsoft.com/office/officeart/2005/8/layout/matrix1"/>
    <dgm:cxn modelId="{7AC38114-47B8-448B-95BF-439A76FC38E3}" type="presParOf" srcId="{A2B49248-DDF3-42BB-8901-A92262E36B0B}" destId="{C149FD13-EBFB-419A-B409-8BB48FABB4DB}" srcOrd="0" destOrd="0" presId="urn:microsoft.com/office/officeart/2005/8/layout/matrix1"/>
    <dgm:cxn modelId="{3098515B-0352-4A69-8F92-AB7843229614}" type="presParOf" srcId="{A2B49248-DDF3-42BB-8901-A92262E36B0B}" destId="{46344043-BCBB-424F-8C3D-A6490EAA4C2D}" srcOrd="1" destOrd="0" presId="urn:microsoft.com/office/officeart/2005/8/layout/matrix1"/>
    <dgm:cxn modelId="{8B3E6D86-7525-4361-9B27-4E2BF3F2568B}" type="presParOf" srcId="{A2B49248-DDF3-42BB-8901-A92262E36B0B}" destId="{3A6E2836-C00D-4882-9CFB-45316761E678}" srcOrd="2" destOrd="0" presId="urn:microsoft.com/office/officeart/2005/8/layout/matrix1"/>
    <dgm:cxn modelId="{FE5837B9-905C-43B6-A11E-CC53222B5A1C}" type="presParOf" srcId="{A2B49248-DDF3-42BB-8901-A92262E36B0B}" destId="{66439D01-E611-4C85-9C63-B7FFD55876C4}" srcOrd="3" destOrd="0" presId="urn:microsoft.com/office/officeart/2005/8/layout/matrix1"/>
    <dgm:cxn modelId="{CAA70483-D1A2-48A5-84AF-CC4FE57C0F93}" type="presParOf" srcId="{A2B49248-DDF3-42BB-8901-A92262E36B0B}" destId="{DF9CAA30-BC5B-4697-8AA0-915E69FD6641}" srcOrd="4" destOrd="0" presId="urn:microsoft.com/office/officeart/2005/8/layout/matrix1"/>
    <dgm:cxn modelId="{F05F434D-1158-41D6-8F81-ED5DC8294673}" type="presParOf" srcId="{A2B49248-DDF3-42BB-8901-A92262E36B0B}" destId="{9B462B4D-4C66-4011-BB72-BF74A662ADCB}" srcOrd="5" destOrd="0" presId="urn:microsoft.com/office/officeart/2005/8/layout/matrix1"/>
    <dgm:cxn modelId="{485B211F-A0CF-4516-9FAA-EEACAFC8E1AA}" type="presParOf" srcId="{A2B49248-DDF3-42BB-8901-A92262E36B0B}" destId="{F4EBE4C4-842E-488C-9E52-23C271EB05F1}" srcOrd="6" destOrd="0" presId="urn:microsoft.com/office/officeart/2005/8/layout/matrix1"/>
    <dgm:cxn modelId="{3D68641E-C5C3-4A65-828D-E6030A0A5A4C}" type="presParOf" srcId="{A2B49248-DDF3-42BB-8901-A92262E36B0B}" destId="{0EF4F1A7-78AE-4AE8-8EBA-7E41DD4BDE89}" srcOrd="7" destOrd="0" presId="urn:microsoft.com/office/officeart/2005/8/layout/matrix1"/>
    <dgm:cxn modelId="{C87A6A41-3650-4F70-A833-7268A0B9135F}" type="presParOf" srcId="{F659863B-7BDE-46FC-AC61-4A845A0F7964}" destId="{54E63771-3F93-4C83-B691-55E6FA566F9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4E1F72-986B-4B34-BF9D-5F9F8F5E790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37A81C8-B52E-46DE-A9BF-49BC383283CC}">
      <dgm:prSet phldrT="[Text]"/>
      <dgm:spPr/>
      <dgm:t>
        <a:bodyPr/>
        <a:lstStyle/>
        <a:p>
          <a:r>
            <a:rPr lang="es-PR" dirty="0"/>
            <a:t>ESCOGIDO DE DIOS</a:t>
          </a:r>
          <a:endParaRPr lang="en-US" dirty="0"/>
        </a:p>
      </dgm:t>
    </dgm:pt>
    <dgm:pt modelId="{56045B60-B3CA-459C-A343-D74E882F34A7}" type="parTrans" cxnId="{307D9BB4-9623-49C6-8722-F6022C9E6877}">
      <dgm:prSet/>
      <dgm:spPr/>
      <dgm:t>
        <a:bodyPr/>
        <a:lstStyle/>
        <a:p>
          <a:endParaRPr lang="en-US"/>
        </a:p>
      </dgm:t>
    </dgm:pt>
    <dgm:pt modelId="{C3B5D57C-E9D2-4C6B-86A3-0D2C79A3BE91}" type="sibTrans" cxnId="{307D9BB4-9623-49C6-8722-F6022C9E6877}">
      <dgm:prSet/>
      <dgm:spPr/>
      <dgm:t>
        <a:bodyPr/>
        <a:lstStyle/>
        <a:p>
          <a:endParaRPr lang="en-US"/>
        </a:p>
      </dgm:t>
    </dgm:pt>
    <dgm:pt modelId="{05A5CCC2-CD28-4159-90D8-D237BC3D6BD9}" type="asst">
      <dgm:prSet phldrT="[Text]"/>
      <dgm:spPr/>
      <dgm:t>
        <a:bodyPr/>
        <a:lstStyle/>
        <a:p>
          <a:r>
            <a:rPr lang="es-PR"/>
            <a:t>CONGREGACIÓN</a:t>
          </a:r>
          <a:endParaRPr lang="en-US" dirty="0"/>
        </a:p>
      </dgm:t>
    </dgm:pt>
    <dgm:pt modelId="{40B225AF-301F-4A9E-9059-8AD9BC09D5DD}" type="parTrans" cxnId="{4D529991-7803-4B5F-A8E0-EAC3380DA3D4}">
      <dgm:prSet/>
      <dgm:spPr/>
      <dgm:t>
        <a:bodyPr/>
        <a:lstStyle/>
        <a:p>
          <a:endParaRPr lang="en-US"/>
        </a:p>
      </dgm:t>
    </dgm:pt>
    <dgm:pt modelId="{51199E8D-3A70-4CD7-896E-D6864E7E6CC1}" type="sibTrans" cxnId="{4D529991-7803-4B5F-A8E0-EAC3380DA3D4}">
      <dgm:prSet/>
      <dgm:spPr/>
      <dgm:t>
        <a:bodyPr/>
        <a:lstStyle/>
        <a:p>
          <a:endParaRPr lang="en-US"/>
        </a:p>
      </dgm:t>
    </dgm:pt>
    <dgm:pt modelId="{D2862945-658D-42CE-A47E-6810A2D49348}">
      <dgm:prSet phldrT="[Text]"/>
      <dgm:spPr/>
      <dgm:t>
        <a:bodyPr/>
        <a:lstStyle/>
        <a:p>
          <a:r>
            <a:rPr lang="es-PR" dirty="0"/>
            <a:t>TRABAJAN JUNTOS</a:t>
          </a:r>
          <a:endParaRPr lang="en-US" dirty="0"/>
        </a:p>
      </dgm:t>
    </dgm:pt>
    <dgm:pt modelId="{1DC86AC2-497A-438D-8AE8-0F3E809A9979}" type="parTrans" cxnId="{3B8959B5-0C36-432A-B98F-99A34774E35D}">
      <dgm:prSet/>
      <dgm:spPr/>
      <dgm:t>
        <a:bodyPr/>
        <a:lstStyle/>
        <a:p>
          <a:endParaRPr lang="en-US"/>
        </a:p>
      </dgm:t>
    </dgm:pt>
    <dgm:pt modelId="{8006FFA9-8739-408A-8376-32769E8172D7}" type="sibTrans" cxnId="{3B8959B5-0C36-432A-B98F-99A34774E35D}">
      <dgm:prSet/>
      <dgm:spPr/>
      <dgm:t>
        <a:bodyPr/>
        <a:lstStyle/>
        <a:p>
          <a:endParaRPr lang="en-US"/>
        </a:p>
      </dgm:t>
    </dgm:pt>
    <dgm:pt modelId="{9E107489-82D1-4157-9D90-8A018FEB7741}">
      <dgm:prSet phldrT="[Text]"/>
      <dgm:spPr/>
      <dgm:t>
        <a:bodyPr/>
        <a:lstStyle/>
        <a:p>
          <a:r>
            <a:rPr lang="es-PR"/>
            <a:t>UNA META COMÚN</a:t>
          </a:r>
          <a:endParaRPr lang="en-US" dirty="0"/>
        </a:p>
      </dgm:t>
    </dgm:pt>
    <dgm:pt modelId="{FC90327F-A82F-4D54-A12D-987962BA79AA}" type="parTrans" cxnId="{DDC3E045-2DAC-47A8-98DE-FDDECC4F55F0}">
      <dgm:prSet/>
      <dgm:spPr/>
      <dgm:t>
        <a:bodyPr/>
        <a:lstStyle/>
        <a:p>
          <a:endParaRPr lang="en-US"/>
        </a:p>
      </dgm:t>
    </dgm:pt>
    <dgm:pt modelId="{A36D5138-CE3E-4B1B-B63B-41AE012E9180}" type="sibTrans" cxnId="{DDC3E045-2DAC-47A8-98DE-FDDECC4F55F0}">
      <dgm:prSet/>
      <dgm:spPr/>
      <dgm:t>
        <a:bodyPr/>
        <a:lstStyle/>
        <a:p>
          <a:endParaRPr lang="en-US"/>
        </a:p>
      </dgm:t>
    </dgm:pt>
    <dgm:pt modelId="{6FAC6A59-2889-4AD2-AD54-A581F4481D7A}">
      <dgm:prSet phldrT="[Text]"/>
      <dgm:spPr/>
      <dgm:t>
        <a:bodyPr/>
        <a:lstStyle/>
        <a:p>
          <a:r>
            <a:rPr lang="es-PR"/>
            <a:t>IGLESIA PRÓSPERA</a:t>
          </a:r>
          <a:endParaRPr lang="en-US" dirty="0"/>
        </a:p>
      </dgm:t>
    </dgm:pt>
    <dgm:pt modelId="{52DE207A-AF97-4F90-A43B-F2E260630381}" type="parTrans" cxnId="{05C9764D-5A61-4E63-8376-C36B478EC4D6}">
      <dgm:prSet/>
      <dgm:spPr/>
      <dgm:t>
        <a:bodyPr/>
        <a:lstStyle/>
        <a:p>
          <a:endParaRPr lang="en-US"/>
        </a:p>
      </dgm:t>
    </dgm:pt>
    <dgm:pt modelId="{A3877A44-5E38-4E79-9A23-F32D92880AC3}" type="sibTrans" cxnId="{05C9764D-5A61-4E63-8376-C36B478EC4D6}">
      <dgm:prSet/>
      <dgm:spPr/>
      <dgm:t>
        <a:bodyPr/>
        <a:lstStyle/>
        <a:p>
          <a:endParaRPr lang="en-US"/>
        </a:p>
      </dgm:t>
    </dgm:pt>
    <dgm:pt modelId="{F739B55E-CE08-44D0-A34B-AE8998256307}" type="pres">
      <dgm:prSet presAssocID="{BD4E1F72-986B-4B34-BF9D-5F9F8F5E790F}" presName="Name0" presStyleCnt="0">
        <dgm:presLayoutVars>
          <dgm:orgChart val="1"/>
          <dgm:chPref val="1"/>
          <dgm:dir/>
          <dgm:animOne val="branch"/>
          <dgm:animLvl val="lvl"/>
          <dgm:resizeHandles/>
        </dgm:presLayoutVars>
      </dgm:prSet>
      <dgm:spPr/>
    </dgm:pt>
    <dgm:pt modelId="{4490E04E-0BB0-4993-B62F-89BF379DE2C5}" type="pres">
      <dgm:prSet presAssocID="{437A81C8-B52E-46DE-A9BF-49BC383283CC}" presName="hierRoot1" presStyleCnt="0">
        <dgm:presLayoutVars>
          <dgm:hierBranch val="init"/>
        </dgm:presLayoutVars>
      </dgm:prSet>
      <dgm:spPr/>
    </dgm:pt>
    <dgm:pt modelId="{3E3FA344-9425-4881-A6D5-9B59E2CD4B90}" type="pres">
      <dgm:prSet presAssocID="{437A81C8-B52E-46DE-A9BF-49BC383283CC}" presName="rootComposite1" presStyleCnt="0"/>
      <dgm:spPr/>
    </dgm:pt>
    <dgm:pt modelId="{A2C2A48B-7B5C-4888-BE97-B56D3FB158F5}" type="pres">
      <dgm:prSet presAssocID="{437A81C8-B52E-46DE-A9BF-49BC383283CC}" presName="rootText1" presStyleLbl="alignAcc1" presStyleIdx="0" presStyleCnt="0">
        <dgm:presLayoutVars>
          <dgm:chPref val="3"/>
        </dgm:presLayoutVars>
      </dgm:prSet>
      <dgm:spPr/>
    </dgm:pt>
    <dgm:pt modelId="{B40D12F8-FA4D-408F-BBB4-DDD321C8A9C8}" type="pres">
      <dgm:prSet presAssocID="{437A81C8-B52E-46DE-A9BF-49BC383283CC}" presName="topArc1" presStyleLbl="parChTrans1D1" presStyleIdx="0" presStyleCnt="10"/>
      <dgm:spPr/>
    </dgm:pt>
    <dgm:pt modelId="{641812FE-3006-4387-8E98-7942891A8811}" type="pres">
      <dgm:prSet presAssocID="{437A81C8-B52E-46DE-A9BF-49BC383283CC}" presName="bottomArc1" presStyleLbl="parChTrans1D1" presStyleIdx="1" presStyleCnt="10"/>
      <dgm:spPr/>
    </dgm:pt>
    <dgm:pt modelId="{CEC59736-D218-4B9E-AA9D-2EBC97E8E6AA}" type="pres">
      <dgm:prSet presAssocID="{437A81C8-B52E-46DE-A9BF-49BC383283CC}" presName="topConnNode1" presStyleLbl="node1" presStyleIdx="0" presStyleCnt="0"/>
      <dgm:spPr/>
    </dgm:pt>
    <dgm:pt modelId="{3BB1F539-7D8B-4151-84AE-19A119984133}" type="pres">
      <dgm:prSet presAssocID="{437A81C8-B52E-46DE-A9BF-49BC383283CC}" presName="hierChild2" presStyleCnt="0"/>
      <dgm:spPr/>
    </dgm:pt>
    <dgm:pt modelId="{1C0AA936-8C42-4DEF-8D46-37B9D2DADA7F}" type="pres">
      <dgm:prSet presAssocID="{1DC86AC2-497A-438D-8AE8-0F3E809A9979}" presName="Name28" presStyleLbl="parChTrans1D2" presStyleIdx="0" presStyleCnt="4"/>
      <dgm:spPr/>
    </dgm:pt>
    <dgm:pt modelId="{92583560-EB0C-453B-8ABF-D5DF39276773}" type="pres">
      <dgm:prSet presAssocID="{D2862945-658D-42CE-A47E-6810A2D49348}" presName="hierRoot2" presStyleCnt="0">
        <dgm:presLayoutVars>
          <dgm:hierBranch val="init"/>
        </dgm:presLayoutVars>
      </dgm:prSet>
      <dgm:spPr/>
    </dgm:pt>
    <dgm:pt modelId="{5F2BFC52-98B3-4B8B-9770-0FE5B5594EF0}" type="pres">
      <dgm:prSet presAssocID="{D2862945-658D-42CE-A47E-6810A2D49348}" presName="rootComposite2" presStyleCnt="0"/>
      <dgm:spPr/>
    </dgm:pt>
    <dgm:pt modelId="{6E0D98F7-6CC7-4277-94B0-D675103A6279}" type="pres">
      <dgm:prSet presAssocID="{D2862945-658D-42CE-A47E-6810A2D49348}" presName="rootText2" presStyleLbl="alignAcc1" presStyleIdx="0" presStyleCnt="0" custLinFactNeighborX="10894" custLinFactNeighborY="-2711">
        <dgm:presLayoutVars>
          <dgm:chPref val="3"/>
        </dgm:presLayoutVars>
      </dgm:prSet>
      <dgm:spPr/>
    </dgm:pt>
    <dgm:pt modelId="{B3F72968-9A45-4245-A017-7536209B2EE6}" type="pres">
      <dgm:prSet presAssocID="{D2862945-658D-42CE-A47E-6810A2D49348}" presName="topArc2" presStyleLbl="parChTrans1D1" presStyleIdx="2" presStyleCnt="10"/>
      <dgm:spPr/>
    </dgm:pt>
    <dgm:pt modelId="{6DB28AEA-8371-4347-917F-CA8590FAEE1A}" type="pres">
      <dgm:prSet presAssocID="{D2862945-658D-42CE-A47E-6810A2D49348}" presName="bottomArc2" presStyleLbl="parChTrans1D1" presStyleIdx="3" presStyleCnt="10"/>
      <dgm:spPr/>
    </dgm:pt>
    <dgm:pt modelId="{6A5EA2D4-0E0D-4C6E-944E-05C2EA699630}" type="pres">
      <dgm:prSet presAssocID="{D2862945-658D-42CE-A47E-6810A2D49348}" presName="topConnNode2" presStyleLbl="node2" presStyleIdx="0" presStyleCnt="0"/>
      <dgm:spPr/>
    </dgm:pt>
    <dgm:pt modelId="{1FC9BF7B-AA7E-4002-AF21-035938B367D4}" type="pres">
      <dgm:prSet presAssocID="{D2862945-658D-42CE-A47E-6810A2D49348}" presName="hierChild4" presStyleCnt="0"/>
      <dgm:spPr/>
    </dgm:pt>
    <dgm:pt modelId="{90342DE0-B21A-455D-B736-B3F87E21F482}" type="pres">
      <dgm:prSet presAssocID="{D2862945-658D-42CE-A47E-6810A2D49348}" presName="hierChild5" presStyleCnt="0"/>
      <dgm:spPr/>
    </dgm:pt>
    <dgm:pt modelId="{EAFCD4D8-D3E3-4D27-AD0A-B237BFA3A30C}" type="pres">
      <dgm:prSet presAssocID="{FC90327F-A82F-4D54-A12D-987962BA79AA}" presName="Name28" presStyleLbl="parChTrans1D2" presStyleIdx="1" presStyleCnt="4"/>
      <dgm:spPr/>
    </dgm:pt>
    <dgm:pt modelId="{2E70AB29-97ED-4397-90F1-FC72F3D4AD88}" type="pres">
      <dgm:prSet presAssocID="{9E107489-82D1-4157-9D90-8A018FEB7741}" presName="hierRoot2" presStyleCnt="0">
        <dgm:presLayoutVars>
          <dgm:hierBranch val="init"/>
        </dgm:presLayoutVars>
      </dgm:prSet>
      <dgm:spPr/>
    </dgm:pt>
    <dgm:pt modelId="{46246491-6E89-42E4-9605-E62975757AB1}" type="pres">
      <dgm:prSet presAssocID="{9E107489-82D1-4157-9D90-8A018FEB7741}" presName="rootComposite2" presStyleCnt="0"/>
      <dgm:spPr/>
    </dgm:pt>
    <dgm:pt modelId="{B2C0FE5A-6756-44AC-89A1-D08954310481}" type="pres">
      <dgm:prSet presAssocID="{9E107489-82D1-4157-9D90-8A018FEB7741}" presName="rootText2" presStyleLbl="alignAcc1" presStyleIdx="0" presStyleCnt="0">
        <dgm:presLayoutVars>
          <dgm:chPref val="3"/>
        </dgm:presLayoutVars>
      </dgm:prSet>
      <dgm:spPr/>
    </dgm:pt>
    <dgm:pt modelId="{8400769E-8093-4BE0-B76B-16648C061138}" type="pres">
      <dgm:prSet presAssocID="{9E107489-82D1-4157-9D90-8A018FEB7741}" presName="topArc2" presStyleLbl="parChTrans1D1" presStyleIdx="4" presStyleCnt="10"/>
      <dgm:spPr/>
    </dgm:pt>
    <dgm:pt modelId="{E08B1334-AF3B-4D25-8D50-A0DEC0028053}" type="pres">
      <dgm:prSet presAssocID="{9E107489-82D1-4157-9D90-8A018FEB7741}" presName="bottomArc2" presStyleLbl="parChTrans1D1" presStyleIdx="5" presStyleCnt="10"/>
      <dgm:spPr/>
    </dgm:pt>
    <dgm:pt modelId="{2138F377-9554-45DA-A851-8F36349ABC2E}" type="pres">
      <dgm:prSet presAssocID="{9E107489-82D1-4157-9D90-8A018FEB7741}" presName="topConnNode2" presStyleLbl="node2" presStyleIdx="0" presStyleCnt="0"/>
      <dgm:spPr/>
    </dgm:pt>
    <dgm:pt modelId="{FFC49D30-81B7-4802-B503-41877D2CDE50}" type="pres">
      <dgm:prSet presAssocID="{9E107489-82D1-4157-9D90-8A018FEB7741}" presName="hierChild4" presStyleCnt="0"/>
      <dgm:spPr/>
    </dgm:pt>
    <dgm:pt modelId="{025FF657-9618-4599-BCD7-51DD613AB1F8}" type="pres">
      <dgm:prSet presAssocID="{9E107489-82D1-4157-9D90-8A018FEB7741}" presName="hierChild5" presStyleCnt="0"/>
      <dgm:spPr/>
    </dgm:pt>
    <dgm:pt modelId="{5B2B74CD-AE68-4DEE-809B-DA685E756A0D}" type="pres">
      <dgm:prSet presAssocID="{52DE207A-AF97-4F90-A43B-F2E260630381}" presName="Name28" presStyleLbl="parChTrans1D2" presStyleIdx="2" presStyleCnt="4"/>
      <dgm:spPr/>
    </dgm:pt>
    <dgm:pt modelId="{5C104C07-2C03-4D20-8BB2-7D6CD826DBE5}" type="pres">
      <dgm:prSet presAssocID="{6FAC6A59-2889-4AD2-AD54-A581F4481D7A}" presName="hierRoot2" presStyleCnt="0">
        <dgm:presLayoutVars>
          <dgm:hierBranch val="init"/>
        </dgm:presLayoutVars>
      </dgm:prSet>
      <dgm:spPr/>
    </dgm:pt>
    <dgm:pt modelId="{2CCF5B3F-B65A-4D87-ABC7-DD809ED75631}" type="pres">
      <dgm:prSet presAssocID="{6FAC6A59-2889-4AD2-AD54-A581F4481D7A}" presName="rootComposite2" presStyleCnt="0"/>
      <dgm:spPr/>
    </dgm:pt>
    <dgm:pt modelId="{F75C5F95-7061-459F-9785-CF47BE96C3DD}" type="pres">
      <dgm:prSet presAssocID="{6FAC6A59-2889-4AD2-AD54-A581F4481D7A}" presName="rootText2" presStyleLbl="alignAcc1" presStyleIdx="0" presStyleCnt="0">
        <dgm:presLayoutVars>
          <dgm:chPref val="3"/>
        </dgm:presLayoutVars>
      </dgm:prSet>
      <dgm:spPr/>
    </dgm:pt>
    <dgm:pt modelId="{3F7F7340-59E0-4DC6-98EB-4326F6D77A9F}" type="pres">
      <dgm:prSet presAssocID="{6FAC6A59-2889-4AD2-AD54-A581F4481D7A}" presName="topArc2" presStyleLbl="parChTrans1D1" presStyleIdx="6" presStyleCnt="10"/>
      <dgm:spPr/>
    </dgm:pt>
    <dgm:pt modelId="{50FF978E-F525-46D6-8DCD-3EEC8353DB8F}" type="pres">
      <dgm:prSet presAssocID="{6FAC6A59-2889-4AD2-AD54-A581F4481D7A}" presName="bottomArc2" presStyleLbl="parChTrans1D1" presStyleIdx="7" presStyleCnt="10"/>
      <dgm:spPr/>
    </dgm:pt>
    <dgm:pt modelId="{7FF77F03-C2EF-4E1A-A502-B08C6E6A9898}" type="pres">
      <dgm:prSet presAssocID="{6FAC6A59-2889-4AD2-AD54-A581F4481D7A}" presName="topConnNode2" presStyleLbl="node2" presStyleIdx="0" presStyleCnt="0"/>
      <dgm:spPr/>
    </dgm:pt>
    <dgm:pt modelId="{597FFF67-BE40-4AC6-AD8C-AADDCD160E09}" type="pres">
      <dgm:prSet presAssocID="{6FAC6A59-2889-4AD2-AD54-A581F4481D7A}" presName="hierChild4" presStyleCnt="0"/>
      <dgm:spPr/>
    </dgm:pt>
    <dgm:pt modelId="{BAD91F45-3C75-4394-B78A-EA5ED6EBF9C7}" type="pres">
      <dgm:prSet presAssocID="{6FAC6A59-2889-4AD2-AD54-A581F4481D7A}" presName="hierChild5" presStyleCnt="0"/>
      <dgm:spPr/>
    </dgm:pt>
    <dgm:pt modelId="{21F2E3CD-7F63-48F5-8DE7-543D3DD53596}" type="pres">
      <dgm:prSet presAssocID="{437A81C8-B52E-46DE-A9BF-49BC383283CC}" presName="hierChild3" presStyleCnt="0"/>
      <dgm:spPr/>
    </dgm:pt>
    <dgm:pt modelId="{96C9B260-9DC8-4931-AE0E-F6499F618B35}" type="pres">
      <dgm:prSet presAssocID="{40B225AF-301F-4A9E-9059-8AD9BC09D5DD}" presName="Name101" presStyleLbl="parChTrans1D2" presStyleIdx="3" presStyleCnt="4"/>
      <dgm:spPr/>
    </dgm:pt>
    <dgm:pt modelId="{57D5920F-F56F-45DA-8F62-CC1DE43A3838}" type="pres">
      <dgm:prSet presAssocID="{05A5CCC2-CD28-4159-90D8-D237BC3D6BD9}" presName="hierRoot3" presStyleCnt="0">
        <dgm:presLayoutVars>
          <dgm:hierBranch val="init"/>
        </dgm:presLayoutVars>
      </dgm:prSet>
      <dgm:spPr/>
    </dgm:pt>
    <dgm:pt modelId="{121204B7-3383-456E-BBB3-B2D5E783E2E4}" type="pres">
      <dgm:prSet presAssocID="{05A5CCC2-CD28-4159-90D8-D237BC3D6BD9}" presName="rootComposite3" presStyleCnt="0"/>
      <dgm:spPr/>
    </dgm:pt>
    <dgm:pt modelId="{A453E90B-6A99-474B-9801-23255C2FC769}" type="pres">
      <dgm:prSet presAssocID="{05A5CCC2-CD28-4159-90D8-D237BC3D6BD9}" presName="rootText3" presStyleLbl="alignAcc1" presStyleIdx="0" presStyleCnt="0">
        <dgm:presLayoutVars>
          <dgm:chPref val="3"/>
        </dgm:presLayoutVars>
      </dgm:prSet>
      <dgm:spPr/>
    </dgm:pt>
    <dgm:pt modelId="{F289CC63-54FC-4687-A765-55E34C45636D}" type="pres">
      <dgm:prSet presAssocID="{05A5CCC2-CD28-4159-90D8-D237BC3D6BD9}" presName="topArc3" presStyleLbl="parChTrans1D1" presStyleIdx="8" presStyleCnt="10"/>
      <dgm:spPr/>
    </dgm:pt>
    <dgm:pt modelId="{8F7C97C6-3269-43DF-A4DF-12F7518C2123}" type="pres">
      <dgm:prSet presAssocID="{05A5CCC2-CD28-4159-90D8-D237BC3D6BD9}" presName="bottomArc3" presStyleLbl="parChTrans1D1" presStyleIdx="9" presStyleCnt="10"/>
      <dgm:spPr/>
    </dgm:pt>
    <dgm:pt modelId="{8142685F-7136-45B9-89E0-25F9A79F656D}" type="pres">
      <dgm:prSet presAssocID="{05A5CCC2-CD28-4159-90D8-D237BC3D6BD9}" presName="topConnNode3" presStyleLbl="asst1" presStyleIdx="0" presStyleCnt="0"/>
      <dgm:spPr/>
    </dgm:pt>
    <dgm:pt modelId="{10500084-8A6F-435B-A75F-00D4F7547DF7}" type="pres">
      <dgm:prSet presAssocID="{05A5CCC2-CD28-4159-90D8-D237BC3D6BD9}" presName="hierChild6" presStyleCnt="0"/>
      <dgm:spPr/>
    </dgm:pt>
    <dgm:pt modelId="{DEA7F7DE-9CE7-4478-A864-769B722ECA85}" type="pres">
      <dgm:prSet presAssocID="{05A5CCC2-CD28-4159-90D8-D237BC3D6BD9}" presName="hierChild7" presStyleCnt="0"/>
      <dgm:spPr/>
    </dgm:pt>
  </dgm:ptLst>
  <dgm:cxnLst>
    <dgm:cxn modelId="{04985327-98DB-4A8E-89BF-56E29A005660}" type="presOf" srcId="{D2862945-658D-42CE-A47E-6810A2D49348}" destId="{6A5EA2D4-0E0D-4C6E-944E-05C2EA699630}" srcOrd="1" destOrd="0" presId="urn:microsoft.com/office/officeart/2008/layout/HalfCircleOrganizationChart"/>
    <dgm:cxn modelId="{A85E5039-AAEA-4E1D-84EE-C57CC7946D6C}" type="presOf" srcId="{05A5CCC2-CD28-4159-90D8-D237BC3D6BD9}" destId="{8142685F-7136-45B9-89E0-25F9A79F656D}" srcOrd="1" destOrd="0" presId="urn:microsoft.com/office/officeart/2008/layout/HalfCircleOrganizationChart"/>
    <dgm:cxn modelId="{FA33443B-3095-4D64-8A4F-236E0B7AE68D}" type="presOf" srcId="{437A81C8-B52E-46DE-A9BF-49BC383283CC}" destId="{CEC59736-D218-4B9E-AA9D-2EBC97E8E6AA}" srcOrd="1" destOrd="0" presId="urn:microsoft.com/office/officeart/2008/layout/HalfCircleOrganizationChart"/>
    <dgm:cxn modelId="{D3284C5E-F6A2-4270-83A5-BCCD5B15DF2D}" type="presOf" srcId="{437A81C8-B52E-46DE-A9BF-49BC383283CC}" destId="{A2C2A48B-7B5C-4888-BE97-B56D3FB158F5}" srcOrd="0" destOrd="0" presId="urn:microsoft.com/office/officeart/2008/layout/HalfCircleOrganizationChart"/>
    <dgm:cxn modelId="{17BE5660-C55D-419C-A093-DDA53DCE9185}" type="presOf" srcId="{52DE207A-AF97-4F90-A43B-F2E260630381}" destId="{5B2B74CD-AE68-4DEE-809B-DA685E756A0D}" srcOrd="0" destOrd="0" presId="urn:microsoft.com/office/officeart/2008/layout/HalfCircleOrganizationChart"/>
    <dgm:cxn modelId="{DDC3E045-2DAC-47A8-98DE-FDDECC4F55F0}" srcId="{437A81C8-B52E-46DE-A9BF-49BC383283CC}" destId="{9E107489-82D1-4157-9D90-8A018FEB7741}" srcOrd="2" destOrd="0" parTransId="{FC90327F-A82F-4D54-A12D-987962BA79AA}" sibTransId="{A36D5138-CE3E-4B1B-B63B-41AE012E9180}"/>
    <dgm:cxn modelId="{BD0DFC46-1877-4459-BB6F-E087663DC275}" type="presOf" srcId="{D2862945-658D-42CE-A47E-6810A2D49348}" destId="{6E0D98F7-6CC7-4277-94B0-D675103A6279}" srcOrd="0" destOrd="0" presId="urn:microsoft.com/office/officeart/2008/layout/HalfCircleOrganizationChart"/>
    <dgm:cxn modelId="{05C9764D-5A61-4E63-8376-C36B478EC4D6}" srcId="{437A81C8-B52E-46DE-A9BF-49BC383283CC}" destId="{6FAC6A59-2889-4AD2-AD54-A581F4481D7A}" srcOrd="3" destOrd="0" parTransId="{52DE207A-AF97-4F90-A43B-F2E260630381}" sibTransId="{A3877A44-5E38-4E79-9A23-F32D92880AC3}"/>
    <dgm:cxn modelId="{4D529991-7803-4B5F-A8E0-EAC3380DA3D4}" srcId="{437A81C8-B52E-46DE-A9BF-49BC383283CC}" destId="{05A5CCC2-CD28-4159-90D8-D237BC3D6BD9}" srcOrd="0" destOrd="0" parTransId="{40B225AF-301F-4A9E-9059-8AD9BC09D5DD}" sibTransId="{51199E8D-3A70-4CD7-896E-D6864E7E6CC1}"/>
    <dgm:cxn modelId="{24EB0C94-F106-40AA-91FE-86AFFF9331B2}" type="presOf" srcId="{1DC86AC2-497A-438D-8AE8-0F3E809A9979}" destId="{1C0AA936-8C42-4DEF-8D46-37B9D2DADA7F}" srcOrd="0" destOrd="0" presId="urn:microsoft.com/office/officeart/2008/layout/HalfCircleOrganizationChart"/>
    <dgm:cxn modelId="{7EB131A1-889C-4631-8B8E-24EC92B8F9E2}" type="presOf" srcId="{40B225AF-301F-4A9E-9059-8AD9BC09D5DD}" destId="{96C9B260-9DC8-4931-AE0E-F6499F618B35}" srcOrd="0" destOrd="0" presId="urn:microsoft.com/office/officeart/2008/layout/HalfCircleOrganizationChart"/>
    <dgm:cxn modelId="{084471AF-18F7-4083-975D-28D33920EB0C}" type="presOf" srcId="{6FAC6A59-2889-4AD2-AD54-A581F4481D7A}" destId="{7FF77F03-C2EF-4E1A-A502-B08C6E6A9898}" srcOrd="1" destOrd="0" presId="urn:microsoft.com/office/officeart/2008/layout/HalfCircleOrganizationChart"/>
    <dgm:cxn modelId="{9E202DB2-1EFD-4620-A6DF-97AA26FB4C8E}" type="presOf" srcId="{FC90327F-A82F-4D54-A12D-987962BA79AA}" destId="{EAFCD4D8-D3E3-4D27-AD0A-B237BFA3A30C}" srcOrd="0" destOrd="0" presId="urn:microsoft.com/office/officeart/2008/layout/HalfCircleOrganizationChart"/>
    <dgm:cxn modelId="{307D9BB4-9623-49C6-8722-F6022C9E6877}" srcId="{BD4E1F72-986B-4B34-BF9D-5F9F8F5E790F}" destId="{437A81C8-B52E-46DE-A9BF-49BC383283CC}" srcOrd="0" destOrd="0" parTransId="{56045B60-B3CA-459C-A343-D74E882F34A7}" sibTransId="{C3B5D57C-E9D2-4C6B-86A3-0D2C79A3BE91}"/>
    <dgm:cxn modelId="{D34D17B5-F70B-442C-8B08-413F03903EBD}" type="presOf" srcId="{05A5CCC2-CD28-4159-90D8-D237BC3D6BD9}" destId="{A453E90B-6A99-474B-9801-23255C2FC769}" srcOrd="0" destOrd="0" presId="urn:microsoft.com/office/officeart/2008/layout/HalfCircleOrganizationChart"/>
    <dgm:cxn modelId="{3B8959B5-0C36-432A-B98F-99A34774E35D}" srcId="{437A81C8-B52E-46DE-A9BF-49BC383283CC}" destId="{D2862945-658D-42CE-A47E-6810A2D49348}" srcOrd="1" destOrd="0" parTransId="{1DC86AC2-497A-438D-8AE8-0F3E809A9979}" sibTransId="{8006FFA9-8739-408A-8376-32769E8172D7}"/>
    <dgm:cxn modelId="{D3109AB5-8B0D-495E-A691-145906E0496E}" type="presOf" srcId="{9E107489-82D1-4157-9D90-8A018FEB7741}" destId="{2138F377-9554-45DA-A851-8F36349ABC2E}" srcOrd="1" destOrd="0" presId="urn:microsoft.com/office/officeart/2008/layout/HalfCircleOrganizationChart"/>
    <dgm:cxn modelId="{523DE0C2-4E28-461E-985A-B5D467A811C3}" type="presOf" srcId="{BD4E1F72-986B-4B34-BF9D-5F9F8F5E790F}" destId="{F739B55E-CE08-44D0-A34B-AE8998256307}" srcOrd="0" destOrd="0" presId="urn:microsoft.com/office/officeart/2008/layout/HalfCircleOrganizationChart"/>
    <dgm:cxn modelId="{141709E0-FD5A-4E85-B023-0576596F0121}" type="presOf" srcId="{6FAC6A59-2889-4AD2-AD54-A581F4481D7A}" destId="{F75C5F95-7061-459F-9785-CF47BE96C3DD}" srcOrd="0" destOrd="0" presId="urn:microsoft.com/office/officeart/2008/layout/HalfCircleOrganizationChart"/>
    <dgm:cxn modelId="{E123EBEE-C25F-4BE8-B2DF-8EFC3A16570E}" type="presOf" srcId="{9E107489-82D1-4157-9D90-8A018FEB7741}" destId="{B2C0FE5A-6756-44AC-89A1-D08954310481}" srcOrd="0" destOrd="0" presId="urn:microsoft.com/office/officeart/2008/layout/HalfCircleOrganizationChart"/>
    <dgm:cxn modelId="{90F3CD16-784A-4D6E-B810-48F717FF0BA0}" type="presParOf" srcId="{F739B55E-CE08-44D0-A34B-AE8998256307}" destId="{4490E04E-0BB0-4993-B62F-89BF379DE2C5}" srcOrd="0" destOrd="0" presId="urn:microsoft.com/office/officeart/2008/layout/HalfCircleOrganizationChart"/>
    <dgm:cxn modelId="{38841C5E-5EA9-4493-8790-DDC1EF0F37E0}" type="presParOf" srcId="{4490E04E-0BB0-4993-B62F-89BF379DE2C5}" destId="{3E3FA344-9425-4881-A6D5-9B59E2CD4B90}" srcOrd="0" destOrd="0" presId="urn:microsoft.com/office/officeart/2008/layout/HalfCircleOrganizationChart"/>
    <dgm:cxn modelId="{9CD56673-7D6E-4E6C-ADD4-3BEEDD9C79E6}" type="presParOf" srcId="{3E3FA344-9425-4881-A6D5-9B59E2CD4B90}" destId="{A2C2A48B-7B5C-4888-BE97-B56D3FB158F5}" srcOrd="0" destOrd="0" presId="urn:microsoft.com/office/officeart/2008/layout/HalfCircleOrganizationChart"/>
    <dgm:cxn modelId="{5FF69B51-2D8B-467E-9595-055249F8ED44}" type="presParOf" srcId="{3E3FA344-9425-4881-A6D5-9B59E2CD4B90}" destId="{B40D12F8-FA4D-408F-BBB4-DDD321C8A9C8}" srcOrd="1" destOrd="0" presId="urn:microsoft.com/office/officeart/2008/layout/HalfCircleOrganizationChart"/>
    <dgm:cxn modelId="{BEB8A807-FC7D-4BCF-84F1-8F7CAE6EF49F}" type="presParOf" srcId="{3E3FA344-9425-4881-A6D5-9B59E2CD4B90}" destId="{641812FE-3006-4387-8E98-7942891A8811}" srcOrd="2" destOrd="0" presId="urn:microsoft.com/office/officeart/2008/layout/HalfCircleOrganizationChart"/>
    <dgm:cxn modelId="{42FC4B74-51B5-48B0-9290-452F97483E1F}" type="presParOf" srcId="{3E3FA344-9425-4881-A6D5-9B59E2CD4B90}" destId="{CEC59736-D218-4B9E-AA9D-2EBC97E8E6AA}" srcOrd="3" destOrd="0" presId="urn:microsoft.com/office/officeart/2008/layout/HalfCircleOrganizationChart"/>
    <dgm:cxn modelId="{4669CD51-5383-4AFE-BBA3-74107B30E649}" type="presParOf" srcId="{4490E04E-0BB0-4993-B62F-89BF379DE2C5}" destId="{3BB1F539-7D8B-4151-84AE-19A119984133}" srcOrd="1" destOrd="0" presId="urn:microsoft.com/office/officeart/2008/layout/HalfCircleOrganizationChart"/>
    <dgm:cxn modelId="{130F21DD-3FDC-4071-BAA9-E98B860E5C01}" type="presParOf" srcId="{3BB1F539-7D8B-4151-84AE-19A119984133}" destId="{1C0AA936-8C42-4DEF-8D46-37B9D2DADA7F}" srcOrd="0" destOrd="0" presId="urn:microsoft.com/office/officeart/2008/layout/HalfCircleOrganizationChart"/>
    <dgm:cxn modelId="{765295B4-C934-46E9-AD00-82B4A79A5D1C}" type="presParOf" srcId="{3BB1F539-7D8B-4151-84AE-19A119984133}" destId="{92583560-EB0C-453B-8ABF-D5DF39276773}" srcOrd="1" destOrd="0" presId="urn:microsoft.com/office/officeart/2008/layout/HalfCircleOrganizationChart"/>
    <dgm:cxn modelId="{A2382339-D4B8-4F8B-8BCA-920C6963A655}" type="presParOf" srcId="{92583560-EB0C-453B-8ABF-D5DF39276773}" destId="{5F2BFC52-98B3-4B8B-9770-0FE5B5594EF0}" srcOrd="0" destOrd="0" presId="urn:microsoft.com/office/officeart/2008/layout/HalfCircleOrganizationChart"/>
    <dgm:cxn modelId="{A736BBE9-36CD-40F7-954D-ACA5DD4F871C}" type="presParOf" srcId="{5F2BFC52-98B3-4B8B-9770-0FE5B5594EF0}" destId="{6E0D98F7-6CC7-4277-94B0-D675103A6279}" srcOrd="0" destOrd="0" presId="urn:microsoft.com/office/officeart/2008/layout/HalfCircleOrganizationChart"/>
    <dgm:cxn modelId="{5014E1CF-CD01-41F0-B609-BC944BFBBD41}" type="presParOf" srcId="{5F2BFC52-98B3-4B8B-9770-0FE5B5594EF0}" destId="{B3F72968-9A45-4245-A017-7536209B2EE6}" srcOrd="1" destOrd="0" presId="urn:microsoft.com/office/officeart/2008/layout/HalfCircleOrganizationChart"/>
    <dgm:cxn modelId="{CBDF3483-10B9-46FE-B1EF-188A3EFA9A1B}" type="presParOf" srcId="{5F2BFC52-98B3-4B8B-9770-0FE5B5594EF0}" destId="{6DB28AEA-8371-4347-917F-CA8590FAEE1A}" srcOrd="2" destOrd="0" presId="urn:microsoft.com/office/officeart/2008/layout/HalfCircleOrganizationChart"/>
    <dgm:cxn modelId="{385B4053-73F1-4A67-B937-465157B50ED0}" type="presParOf" srcId="{5F2BFC52-98B3-4B8B-9770-0FE5B5594EF0}" destId="{6A5EA2D4-0E0D-4C6E-944E-05C2EA699630}" srcOrd="3" destOrd="0" presId="urn:microsoft.com/office/officeart/2008/layout/HalfCircleOrganizationChart"/>
    <dgm:cxn modelId="{8063C155-8174-400A-B090-9B3807F2D252}" type="presParOf" srcId="{92583560-EB0C-453B-8ABF-D5DF39276773}" destId="{1FC9BF7B-AA7E-4002-AF21-035938B367D4}" srcOrd="1" destOrd="0" presId="urn:microsoft.com/office/officeart/2008/layout/HalfCircleOrganizationChart"/>
    <dgm:cxn modelId="{068FBCC7-D60F-4F08-8BBF-B21F0D0BF035}" type="presParOf" srcId="{92583560-EB0C-453B-8ABF-D5DF39276773}" destId="{90342DE0-B21A-455D-B736-B3F87E21F482}" srcOrd="2" destOrd="0" presId="urn:microsoft.com/office/officeart/2008/layout/HalfCircleOrganizationChart"/>
    <dgm:cxn modelId="{5F288D90-FBE6-45B6-876B-9CA309938F51}" type="presParOf" srcId="{3BB1F539-7D8B-4151-84AE-19A119984133}" destId="{EAFCD4D8-D3E3-4D27-AD0A-B237BFA3A30C}" srcOrd="2" destOrd="0" presId="urn:microsoft.com/office/officeart/2008/layout/HalfCircleOrganizationChart"/>
    <dgm:cxn modelId="{29A5964B-602A-4E14-9EC1-A0A9970166B1}" type="presParOf" srcId="{3BB1F539-7D8B-4151-84AE-19A119984133}" destId="{2E70AB29-97ED-4397-90F1-FC72F3D4AD88}" srcOrd="3" destOrd="0" presId="urn:microsoft.com/office/officeart/2008/layout/HalfCircleOrganizationChart"/>
    <dgm:cxn modelId="{A60647BB-BAC3-4773-9E40-CDF3D8613533}" type="presParOf" srcId="{2E70AB29-97ED-4397-90F1-FC72F3D4AD88}" destId="{46246491-6E89-42E4-9605-E62975757AB1}" srcOrd="0" destOrd="0" presId="urn:microsoft.com/office/officeart/2008/layout/HalfCircleOrganizationChart"/>
    <dgm:cxn modelId="{97EFFAF7-6755-48CB-BD95-F7DDBD3020ED}" type="presParOf" srcId="{46246491-6E89-42E4-9605-E62975757AB1}" destId="{B2C0FE5A-6756-44AC-89A1-D08954310481}" srcOrd="0" destOrd="0" presId="urn:microsoft.com/office/officeart/2008/layout/HalfCircleOrganizationChart"/>
    <dgm:cxn modelId="{CD819BD2-4A40-48DF-9053-6DF7A7FF6B32}" type="presParOf" srcId="{46246491-6E89-42E4-9605-E62975757AB1}" destId="{8400769E-8093-4BE0-B76B-16648C061138}" srcOrd="1" destOrd="0" presId="urn:microsoft.com/office/officeart/2008/layout/HalfCircleOrganizationChart"/>
    <dgm:cxn modelId="{7574C1AE-BB33-4FD3-954F-321C7F09E909}" type="presParOf" srcId="{46246491-6E89-42E4-9605-E62975757AB1}" destId="{E08B1334-AF3B-4D25-8D50-A0DEC0028053}" srcOrd="2" destOrd="0" presId="urn:microsoft.com/office/officeart/2008/layout/HalfCircleOrganizationChart"/>
    <dgm:cxn modelId="{E2036300-C87D-4778-851C-05089CB7FDEE}" type="presParOf" srcId="{46246491-6E89-42E4-9605-E62975757AB1}" destId="{2138F377-9554-45DA-A851-8F36349ABC2E}" srcOrd="3" destOrd="0" presId="urn:microsoft.com/office/officeart/2008/layout/HalfCircleOrganizationChart"/>
    <dgm:cxn modelId="{A282543E-04B8-4361-8C77-90AEBD498B9E}" type="presParOf" srcId="{2E70AB29-97ED-4397-90F1-FC72F3D4AD88}" destId="{FFC49D30-81B7-4802-B503-41877D2CDE50}" srcOrd="1" destOrd="0" presId="urn:microsoft.com/office/officeart/2008/layout/HalfCircleOrganizationChart"/>
    <dgm:cxn modelId="{5A8F1622-C30A-4AA2-B67F-02EA7AE3A01C}" type="presParOf" srcId="{2E70AB29-97ED-4397-90F1-FC72F3D4AD88}" destId="{025FF657-9618-4599-BCD7-51DD613AB1F8}" srcOrd="2" destOrd="0" presId="urn:microsoft.com/office/officeart/2008/layout/HalfCircleOrganizationChart"/>
    <dgm:cxn modelId="{3EF88700-645D-4CB4-90CF-DAF173EFD76E}" type="presParOf" srcId="{3BB1F539-7D8B-4151-84AE-19A119984133}" destId="{5B2B74CD-AE68-4DEE-809B-DA685E756A0D}" srcOrd="4" destOrd="0" presId="urn:microsoft.com/office/officeart/2008/layout/HalfCircleOrganizationChart"/>
    <dgm:cxn modelId="{CDA34954-D8B0-4608-B636-25A9449CA870}" type="presParOf" srcId="{3BB1F539-7D8B-4151-84AE-19A119984133}" destId="{5C104C07-2C03-4D20-8BB2-7D6CD826DBE5}" srcOrd="5" destOrd="0" presId="urn:microsoft.com/office/officeart/2008/layout/HalfCircleOrganizationChart"/>
    <dgm:cxn modelId="{E3FA984F-EBAB-4809-ACDF-6D0E55FCA3D6}" type="presParOf" srcId="{5C104C07-2C03-4D20-8BB2-7D6CD826DBE5}" destId="{2CCF5B3F-B65A-4D87-ABC7-DD809ED75631}" srcOrd="0" destOrd="0" presId="urn:microsoft.com/office/officeart/2008/layout/HalfCircleOrganizationChart"/>
    <dgm:cxn modelId="{6D0F6AD5-6FA9-48A5-AE29-9983F79F800C}" type="presParOf" srcId="{2CCF5B3F-B65A-4D87-ABC7-DD809ED75631}" destId="{F75C5F95-7061-459F-9785-CF47BE96C3DD}" srcOrd="0" destOrd="0" presId="urn:microsoft.com/office/officeart/2008/layout/HalfCircleOrganizationChart"/>
    <dgm:cxn modelId="{E0AE5D4E-7B5F-4444-9A36-4733CCCD800F}" type="presParOf" srcId="{2CCF5B3F-B65A-4D87-ABC7-DD809ED75631}" destId="{3F7F7340-59E0-4DC6-98EB-4326F6D77A9F}" srcOrd="1" destOrd="0" presId="urn:microsoft.com/office/officeart/2008/layout/HalfCircleOrganizationChart"/>
    <dgm:cxn modelId="{7C4C6006-6FD6-433C-BD8F-37127D15008F}" type="presParOf" srcId="{2CCF5B3F-B65A-4D87-ABC7-DD809ED75631}" destId="{50FF978E-F525-46D6-8DCD-3EEC8353DB8F}" srcOrd="2" destOrd="0" presId="urn:microsoft.com/office/officeart/2008/layout/HalfCircleOrganizationChart"/>
    <dgm:cxn modelId="{7604AE93-DA96-4B1D-9CC3-1357CC6EC546}" type="presParOf" srcId="{2CCF5B3F-B65A-4D87-ABC7-DD809ED75631}" destId="{7FF77F03-C2EF-4E1A-A502-B08C6E6A9898}" srcOrd="3" destOrd="0" presId="urn:microsoft.com/office/officeart/2008/layout/HalfCircleOrganizationChart"/>
    <dgm:cxn modelId="{32E37C63-4C0D-4733-8827-09127F27E896}" type="presParOf" srcId="{5C104C07-2C03-4D20-8BB2-7D6CD826DBE5}" destId="{597FFF67-BE40-4AC6-AD8C-AADDCD160E09}" srcOrd="1" destOrd="0" presId="urn:microsoft.com/office/officeart/2008/layout/HalfCircleOrganizationChart"/>
    <dgm:cxn modelId="{42C3A9D2-CDC8-48F7-864A-CFEBA8D318CD}" type="presParOf" srcId="{5C104C07-2C03-4D20-8BB2-7D6CD826DBE5}" destId="{BAD91F45-3C75-4394-B78A-EA5ED6EBF9C7}" srcOrd="2" destOrd="0" presId="urn:microsoft.com/office/officeart/2008/layout/HalfCircleOrganizationChart"/>
    <dgm:cxn modelId="{D3718D98-30C5-45DB-95D5-BD19E26069D9}" type="presParOf" srcId="{4490E04E-0BB0-4993-B62F-89BF379DE2C5}" destId="{21F2E3CD-7F63-48F5-8DE7-543D3DD53596}" srcOrd="2" destOrd="0" presId="urn:microsoft.com/office/officeart/2008/layout/HalfCircleOrganizationChart"/>
    <dgm:cxn modelId="{D576E6B3-E880-4EB6-8487-7A53CB4EF3F5}" type="presParOf" srcId="{21F2E3CD-7F63-48F5-8DE7-543D3DD53596}" destId="{96C9B260-9DC8-4931-AE0E-F6499F618B35}" srcOrd="0" destOrd="0" presId="urn:microsoft.com/office/officeart/2008/layout/HalfCircleOrganizationChart"/>
    <dgm:cxn modelId="{963BB8C1-B83E-45D4-A32C-D30A68151358}" type="presParOf" srcId="{21F2E3CD-7F63-48F5-8DE7-543D3DD53596}" destId="{57D5920F-F56F-45DA-8F62-CC1DE43A3838}" srcOrd="1" destOrd="0" presId="urn:microsoft.com/office/officeart/2008/layout/HalfCircleOrganizationChart"/>
    <dgm:cxn modelId="{B8612A6B-F1FF-45A4-8F5F-6D55B7BC0B62}" type="presParOf" srcId="{57D5920F-F56F-45DA-8F62-CC1DE43A3838}" destId="{121204B7-3383-456E-BBB3-B2D5E783E2E4}" srcOrd="0" destOrd="0" presId="urn:microsoft.com/office/officeart/2008/layout/HalfCircleOrganizationChart"/>
    <dgm:cxn modelId="{ED266068-E20E-477D-8751-35F9B5153A24}" type="presParOf" srcId="{121204B7-3383-456E-BBB3-B2D5E783E2E4}" destId="{A453E90B-6A99-474B-9801-23255C2FC769}" srcOrd="0" destOrd="0" presId="urn:microsoft.com/office/officeart/2008/layout/HalfCircleOrganizationChart"/>
    <dgm:cxn modelId="{F6384EFE-F224-4E87-8932-0B62212C1C40}" type="presParOf" srcId="{121204B7-3383-456E-BBB3-B2D5E783E2E4}" destId="{F289CC63-54FC-4687-A765-55E34C45636D}" srcOrd="1" destOrd="0" presId="urn:microsoft.com/office/officeart/2008/layout/HalfCircleOrganizationChart"/>
    <dgm:cxn modelId="{CFF5CB13-E2A8-4FB7-9F9D-29616E75D96B}" type="presParOf" srcId="{121204B7-3383-456E-BBB3-B2D5E783E2E4}" destId="{8F7C97C6-3269-43DF-A4DF-12F7518C2123}" srcOrd="2" destOrd="0" presId="urn:microsoft.com/office/officeart/2008/layout/HalfCircleOrganizationChart"/>
    <dgm:cxn modelId="{0B813FAC-9109-495A-A503-CB58DCECB829}" type="presParOf" srcId="{121204B7-3383-456E-BBB3-B2D5E783E2E4}" destId="{8142685F-7136-45B9-89E0-25F9A79F656D}" srcOrd="3" destOrd="0" presId="urn:microsoft.com/office/officeart/2008/layout/HalfCircleOrganizationChart"/>
    <dgm:cxn modelId="{89BBEBC3-B7DC-4403-BAFC-803C02D7EEC2}" type="presParOf" srcId="{57D5920F-F56F-45DA-8F62-CC1DE43A3838}" destId="{10500084-8A6F-435B-A75F-00D4F7547DF7}" srcOrd="1" destOrd="0" presId="urn:microsoft.com/office/officeart/2008/layout/HalfCircleOrganizationChart"/>
    <dgm:cxn modelId="{175BE978-4534-438D-81BA-13CA8A037DE1}" type="presParOf" srcId="{57D5920F-F56F-45DA-8F62-CC1DE43A3838}" destId="{DEA7F7DE-9CE7-4478-A864-769B722ECA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5C3C39-96B3-430F-8110-CC054FD2D2E9}"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4A0F0A4B-E4F1-4C4E-BA53-ABC72AE1FE6E}">
      <dgm:prSet custT="1"/>
      <dgm:spPr/>
      <dgm:t>
        <a:bodyPr/>
        <a:lstStyle/>
        <a:p>
          <a:r>
            <a:rPr lang="es-ES" sz="4800">
              <a:solidFill>
                <a:schemeClr val="tx1"/>
              </a:solidFill>
            </a:rPr>
            <a:t>Incluir la </a:t>
          </a:r>
          <a:r>
            <a:rPr lang="es-ES" sz="4800" b="1">
              <a:solidFill>
                <a:schemeClr val="tx1"/>
              </a:solidFill>
            </a:rPr>
            <a:t>Misión</a:t>
          </a:r>
          <a:r>
            <a:rPr lang="es-ES" sz="4800">
              <a:solidFill>
                <a:schemeClr val="tx1"/>
              </a:solidFill>
            </a:rPr>
            <a:t> universal de la Iglesia y, </a:t>
          </a:r>
          <a:endParaRPr lang="en-US" sz="4800">
            <a:solidFill>
              <a:schemeClr val="tx1"/>
            </a:solidFill>
          </a:endParaRPr>
        </a:p>
      </dgm:t>
    </dgm:pt>
    <dgm:pt modelId="{B7C03567-A59E-47CF-B5D6-9C08C6E0E116}" type="parTrans" cxnId="{77EF61DA-8973-4936-A584-CE0A14F2EC21}">
      <dgm:prSet/>
      <dgm:spPr/>
      <dgm:t>
        <a:bodyPr/>
        <a:lstStyle/>
        <a:p>
          <a:endParaRPr lang="en-US" sz="2000">
            <a:solidFill>
              <a:schemeClr val="tx1"/>
            </a:solidFill>
          </a:endParaRPr>
        </a:p>
      </dgm:t>
    </dgm:pt>
    <dgm:pt modelId="{A5914357-91E0-401B-9888-17B751DEC032}" type="sibTrans" cxnId="{77EF61DA-8973-4936-A584-CE0A14F2EC21}">
      <dgm:prSet/>
      <dgm:spPr/>
      <dgm:t>
        <a:bodyPr/>
        <a:lstStyle/>
        <a:p>
          <a:endParaRPr lang="en-US" sz="2000">
            <a:solidFill>
              <a:schemeClr val="tx1"/>
            </a:solidFill>
          </a:endParaRPr>
        </a:p>
      </dgm:t>
    </dgm:pt>
    <dgm:pt modelId="{2485B76A-A87F-4F68-9270-E7FDF9455BCB}">
      <dgm:prSet custT="1"/>
      <dgm:spPr/>
      <dgm:t>
        <a:bodyPr/>
        <a:lstStyle/>
        <a:p>
          <a:r>
            <a:rPr lang="es-ES" sz="4800" b="1">
              <a:solidFill>
                <a:schemeClr val="tx1"/>
              </a:solidFill>
            </a:rPr>
            <a:t>Las 5 Funciones </a:t>
          </a:r>
          <a:r>
            <a:rPr lang="es-ES" sz="4800">
              <a:solidFill>
                <a:schemeClr val="tx1"/>
              </a:solidFill>
            </a:rPr>
            <a:t>que Dios entregó a la Iglesia del primer siglo </a:t>
          </a:r>
          <a:endParaRPr lang="en-US" sz="4800">
            <a:solidFill>
              <a:schemeClr val="tx1"/>
            </a:solidFill>
          </a:endParaRPr>
        </a:p>
      </dgm:t>
    </dgm:pt>
    <dgm:pt modelId="{0344B238-7697-4CC2-B64D-5CF518B27DC9}" type="parTrans" cxnId="{467B9E4A-9484-4D1E-BE5F-9DAAACD95A0F}">
      <dgm:prSet/>
      <dgm:spPr/>
      <dgm:t>
        <a:bodyPr/>
        <a:lstStyle/>
        <a:p>
          <a:endParaRPr lang="en-US" sz="2000">
            <a:solidFill>
              <a:schemeClr val="tx1"/>
            </a:solidFill>
          </a:endParaRPr>
        </a:p>
      </dgm:t>
    </dgm:pt>
    <dgm:pt modelId="{8D59CFA2-025D-4E57-8D1D-98B1B4F57C34}" type="sibTrans" cxnId="{467B9E4A-9484-4D1E-BE5F-9DAAACD95A0F}">
      <dgm:prSet/>
      <dgm:spPr/>
      <dgm:t>
        <a:bodyPr/>
        <a:lstStyle/>
        <a:p>
          <a:endParaRPr lang="en-US" sz="2000">
            <a:solidFill>
              <a:schemeClr val="tx1"/>
            </a:solidFill>
          </a:endParaRPr>
        </a:p>
      </dgm:t>
    </dgm:pt>
    <dgm:pt modelId="{E5904B45-B6CA-4BC2-AC44-44D8F99234E1}" type="pres">
      <dgm:prSet presAssocID="{765C3C39-96B3-430F-8110-CC054FD2D2E9}" presName="Name0" presStyleCnt="0">
        <dgm:presLayoutVars>
          <dgm:dir/>
          <dgm:animLvl val="lvl"/>
          <dgm:resizeHandles val="exact"/>
        </dgm:presLayoutVars>
      </dgm:prSet>
      <dgm:spPr/>
    </dgm:pt>
    <dgm:pt modelId="{259BF7AA-2596-4266-8EE3-B03F7B9F652F}" type="pres">
      <dgm:prSet presAssocID="{2485B76A-A87F-4F68-9270-E7FDF9455BCB}" presName="boxAndChildren" presStyleCnt="0"/>
      <dgm:spPr/>
    </dgm:pt>
    <dgm:pt modelId="{94086E86-5A56-4AD8-86A1-30041FBA2CF1}" type="pres">
      <dgm:prSet presAssocID="{2485B76A-A87F-4F68-9270-E7FDF9455BCB}" presName="parentTextBox" presStyleLbl="node1" presStyleIdx="0" presStyleCnt="2"/>
      <dgm:spPr/>
    </dgm:pt>
    <dgm:pt modelId="{38F3DC9C-B591-46ED-9CDD-908B1A090CD0}" type="pres">
      <dgm:prSet presAssocID="{A5914357-91E0-401B-9888-17B751DEC032}" presName="sp" presStyleCnt="0"/>
      <dgm:spPr/>
    </dgm:pt>
    <dgm:pt modelId="{3D1631C5-AE56-46F5-80E5-CB6D3764766D}" type="pres">
      <dgm:prSet presAssocID="{4A0F0A4B-E4F1-4C4E-BA53-ABC72AE1FE6E}" presName="arrowAndChildren" presStyleCnt="0"/>
      <dgm:spPr/>
    </dgm:pt>
    <dgm:pt modelId="{4EA146CC-E9CA-4397-9661-72896D8C2392}" type="pres">
      <dgm:prSet presAssocID="{4A0F0A4B-E4F1-4C4E-BA53-ABC72AE1FE6E}" presName="parentTextArrow" presStyleLbl="node1" presStyleIdx="1" presStyleCnt="2"/>
      <dgm:spPr/>
    </dgm:pt>
  </dgm:ptLst>
  <dgm:cxnLst>
    <dgm:cxn modelId="{F2F0E021-6AD4-46A2-9FC4-8EC827FCEB52}" type="presOf" srcId="{4A0F0A4B-E4F1-4C4E-BA53-ABC72AE1FE6E}" destId="{4EA146CC-E9CA-4397-9661-72896D8C2392}" srcOrd="0" destOrd="0" presId="urn:microsoft.com/office/officeart/2005/8/layout/process4"/>
    <dgm:cxn modelId="{467B9E4A-9484-4D1E-BE5F-9DAAACD95A0F}" srcId="{765C3C39-96B3-430F-8110-CC054FD2D2E9}" destId="{2485B76A-A87F-4F68-9270-E7FDF9455BCB}" srcOrd="1" destOrd="0" parTransId="{0344B238-7697-4CC2-B64D-5CF518B27DC9}" sibTransId="{8D59CFA2-025D-4E57-8D1D-98B1B4F57C34}"/>
    <dgm:cxn modelId="{AD5C66B0-701A-4EDE-9325-95B15297DD6D}" type="presOf" srcId="{765C3C39-96B3-430F-8110-CC054FD2D2E9}" destId="{E5904B45-B6CA-4BC2-AC44-44D8F99234E1}" srcOrd="0" destOrd="0" presId="urn:microsoft.com/office/officeart/2005/8/layout/process4"/>
    <dgm:cxn modelId="{D0F51DD4-D2E0-4EF1-8C87-677F2E877784}" type="presOf" srcId="{2485B76A-A87F-4F68-9270-E7FDF9455BCB}" destId="{94086E86-5A56-4AD8-86A1-30041FBA2CF1}" srcOrd="0" destOrd="0" presId="urn:microsoft.com/office/officeart/2005/8/layout/process4"/>
    <dgm:cxn modelId="{77EF61DA-8973-4936-A584-CE0A14F2EC21}" srcId="{765C3C39-96B3-430F-8110-CC054FD2D2E9}" destId="{4A0F0A4B-E4F1-4C4E-BA53-ABC72AE1FE6E}" srcOrd="0" destOrd="0" parTransId="{B7C03567-A59E-47CF-B5D6-9C08C6E0E116}" sibTransId="{A5914357-91E0-401B-9888-17B751DEC032}"/>
    <dgm:cxn modelId="{0E22B78E-482E-4595-BA9E-B92CDDAC0C4B}" type="presParOf" srcId="{E5904B45-B6CA-4BC2-AC44-44D8F99234E1}" destId="{259BF7AA-2596-4266-8EE3-B03F7B9F652F}" srcOrd="0" destOrd="0" presId="urn:microsoft.com/office/officeart/2005/8/layout/process4"/>
    <dgm:cxn modelId="{2A0EB77F-14AC-40D5-9B79-7AA4BBB71DF1}" type="presParOf" srcId="{259BF7AA-2596-4266-8EE3-B03F7B9F652F}" destId="{94086E86-5A56-4AD8-86A1-30041FBA2CF1}" srcOrd="0" destOrd="0" presId="urn:microsoft.com/office/officeart/2005/8/layout/process4"/>
    <dgm:cxn modelId="{F540AB5A-5789-4750-90B3-8E5F47C21A44}" type="presParOf" srcId="{E5904B45-B6CA-4BC2-AC44-44D8F99234E1}" destId="{38F3DC9C-B591-46ED-9CDD-908B1A090CD0}" srcOrd="1" destOrd="0" presId="urn:microsoft.com/office/officeart/2005/8/layout/process4"/>
    <dgm:cxn modelId="{3EB80BD5-2DBE-4688-B8F2-BCB087B178A7}" type="presParOf" srcId="{E5904B45-B6CA-4BC2-AC44-44D8F99234E1}" destId="{3D1631C5-AE56-46F5-80E5-CB6D3764766D}" srcOrd="2" destOrd="0" presId="urn:microsoft.com/office/officeart/2005/8/layout/process4"/>
    <dgm:cxn modelId="{F5C9CF4E-AD98-4595-83DF-A2DC06A87BAC}" type="presParOf" srcId="{3D1631C5-AE56-46F5-80E5-CB6D3764766D}" destId="{4EA146CC-E9CA-4397-9661-72896D8C23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503B2-1CF1-4440-B0A0-DCCFD88E104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C90AA9D-BB88-4425-AA1F-A4CBA575B7EB}">
      <dgm:prSet custT="1"/>
      <dgm:spPr/>
      <dgm:t>
        <a:bodyPr/>
        <a:lstStyle/>
        <a:p>
          <a:r>
            <a:rPr lang="es-PR" sz="2800" dirty="0"/>
            <a:t>Nuestra habilidad de desarrollar discípulos investidos de Poder depende de nuestra habilidad para discipular</a:t>
          </a:r>
          <a:endParaRPr lang="en-US" sz="2800" dirty="0"/>
        </a:p>
      </dgm:t>
    </dgm:pt>
    <dgm:pt modelId="{F9087026-9E5C-40A6-B2B0-440FCD59478F}" type="parTrans" cxnId="{29B01461-382B-493F-ABB5-8D5F6394BB34}">
      <dgm:prSet/>
      <dgm:spPr/>
      <dgm:t>
        <a:bodyPr/>
        <a:lstStyle/>
        <a:p>
          <a:endParaRPr lang="en-US" sz="3600"/>
        </a:p>
      </dgm:t>
    </dgm:pt>
    <dgm:pt modelId="{9987AE3B-826B-4835-BFE5-824B899562ED}" type="sibTrans" cxnId="{29B01461-382B-493F-ABB5-8D5F6394BB34}">
      <dgm:prSet/>
      <dgm:spPr/>
      <dgm:t>
        <a:bodyPr/>
        <a:lstStyle/>
        <a:p>
          <a:endParaRPr lang="en-US" sz="2000"/>
        </a:p>
      </dgm:t>
    </dgm:pt>
    <dgm:pt modelId="{D2C3D213-4C6B-45EE-A0EE-B314DFEB9272}">
      <dgm:prSet custT="1"/>
      <dgm:spPr/>
      <dgm:t>
        <a:bodyPr/>
        <a:lstStyle/>
        <a:p>
          <a:r>
            <a:rPr lang="es-PR" sz="2400" dirty="0"/>
            <a:t>Sino, no podremos crear un ambiente para que la generación futura experimente el Poder y la Presencia de Dios de una manera que también enseñe la sana doctrina (</a:t>
          </a:r>
          <a:r>
            <a:rPr lang="es-PR" sz="2400" i="1" dirty="0"/>
            <a:t>2 Ti 1:13; 4:1-5, Tito 1</a:t>
          </a:r>
          <a:r>
            <a:rPr lang="es-PR" sz="2400" dirty="0"/>
            <a:t>)</a:t>
          </a:r>
          <a:endParaRPr lang="en-US" sz="2400" dirty="0"/>
        </a:p>
      </dgm:t>
    </dgm:pt>
    <dgm:pt modelId="{D792A675-4879-4AA5-A0C4-2945370CD723}" type="parTrans" cxnId="{3A70C381-7D1B-4606-B231-E790EACC5773}">
      <dgm:prSet/>
      <dgm:spPr/>
      <dgm:t>
        <a:bodyPr/>
        <a:lstStyle/>
        <a:p>
          <a:endParaRPr lang="en-US" sz="3600"/>
        </a:p>
      </dgm:t>
    </dgm:pt>
    <dgm:pt modelId="{B7B0332E-D654-408D-ADBB-4DBE48B6E6B9}" type="sibTrans" cxnId="{3A70C381-7D1B-4606-B231-E790EACC5773}">
      <dgm:prSet/>
      <dgm:spPr/>
      <dgm:t>
        <a:bodyPr/>
        <a:lstStyle/>
        <a:p>
          <a:endParaRPr lang="en-US" sz="2000"/>
        </a:p>
      </dgm:t>
    </dgm:pt>
    <dgm:pt modelId="{6830B2BB-162E-477A-ACBE-BA0F116F3FE3}">
      <dgm:prSet custT="1"/>
      <dgm:spPr/>
      <dgm:t>
        <a:bodyPr/>
        <a:lstStyle/>
        <a:p>
          <a:r>
            <a:rPr lang="es-PR" sz="3600" b="1" dirty="0"/>
            <a:t>Necesitamos discípulos que experimenten el Poder del Espíritu</a:t>
          </a:r>
          <a:endParaRPr lang="en-US" sz="3600" b="1" dirty="0"/>
        </a:p>
      </dgm:t>
    </dgm:pt>
    <dgm:pt modelId="{B60903B5-4622-4769-87D4-AD084512B6F0}" type="parTrans" cxnId="{D60CFCE6-85FF-46F5-8BE7-EC0419E7E51A}">
      <dgm:prSet/>
      <dgm:spPr/>
      <dgm:t>
        <a:bodyPr/>
        <a:lstStyle/>
        <a:p>
          <a:endParaRPr lang="en-US" sz="3600"/>
        </a:p>
      </dgm:t>
    </dgm:pt>
    <dgm:pt modelId="{6FD1388E-71ED-480D-B36A-4E5F5CC266A3}" type="sibTrans" cxnId="{D60CFCE6-85FF-46F5-8BE7-EC0419E7E51A}">
      <dgm:prSet/>
      <dgm:spPr/>
      <dgm:t>
        <a:bodyPr/>
        <a:lstStyle/>
        <a:p>
          <a:endParaRPr lang="en-US" sz="2000"/>
        </a:p>
      </dgm:t>
    </dgm:pt>
    <dgm:pt modelId="{1E9C38D4-8155-4778-9AD8-B87DE77D60B7}" type="pres">
      <dgm:prSet presAssocID="{0CB503B2-1CF1-4440-B0A0-DCCFD88E1044}" presName="vert0" presStyleCnt="0">
        <dgm:presLayoutVars>
          <dgm:dir/>
          <dgm:animOne val="branch"/>
          <dgm:animLvl val="lvl"/>
        </dgm:presLayoutVars>
      </dgm:prSet>
      <dgm:spPr/>
    </dgm:pt>
    <dgm:pt modelId="{2ABD0825-8101-4380-8480-855122D2A1F4}" type="pres">
      <dgm:prSet presAssocID="{4C90AA9D-BB88-4425-AA1F-A4CBA575B7EB}" presName="thickLine" presStyleLbl="alignNode1" presStyleIdx="0" presStyleCnt="3"/>
      <dgm:spPr/>
    </dgm:pt>
    <dgm:pt modelId="{2C64E7B5-6FBC-4484-A194-5A968B1B7725}" type="pres">
      <dgm:prSet presAssocID="{4C90AA9D-BB88-4425-AA1F-A4CBA575B7EB}" presName="horz1" presStyleCnt="0"/>
      <dgm:spPr/>
    </dgm:pt>
    <dgm:pt modelId="{9AD183C4-53BB-4ADD-8B86-29885803B734}" type="pres">
      <dgm:prSet presAssocID="{4C90AA9D-BB88-4425-AA1F-A4CBA575B7EB}" presName="tx1" presStyleLbl="revTx" presStyleIdx="0" presStyleCnt="3"/>
      <dgm:spPr/>
    </dgm:pt>
    <dgm:pt modelId="{ACDD18C3-D8FB-43FE-8ECF-A627BFF73B08}" type="pres">
      <dgm:prSet presAssocID="{4C90AA9D-BB88-4425-AA1F-A4CBA575B7EB}" presName="vert1" presStyleCnt="0"/>
      <dgm:spPr/>
    </dgm:pt>
    <dgm:pt modelId="{266C40E4-822E-4BF7-9E7A-20BE0A0FA998}" type="pres">
      <dgm:prSet presAssocID="{D2C3D213-4C6B-45EE-A0EE-B314DFEB9272}" presName="thickLine" presStyleLbl="alignNode1" presStyleIdx="1" presStyleCnt="3"/>
      <dgm:spPr/>
    </dgm:pt>
    <dgm:pt modelId="{19382E59-C50E-440F-93F1-D5B64E5DB596}" type="pres">
      <dgm:prSet presAssocID="{D2C3D213-4C6B-45EE-A0EE-B314DFEB9272}" presName="horz1" presStyleCnt="0"/>
      <dgm:spPr/>
    </dgm:pt>
    <dgm:pt modelId="{7A9CFDB3-2D38-4626-B1D6-7236FA045496}" type="pres">
      <dgm:prSet presAssocID="{D2C3D213-4C6B-45EE-A0EE-B314DFEB9272}" presName="tx1" presStyleLbl="revTx" presStyleIdx="1" presStyleCnt="3"/>
      <dgm:spPr/>
    </dgm:pt>
    <dgm:pt modelId="{522F217B-97AC-4383-987D-CC5C0D2BF420}" type="pres">
      <dgm:prSet presAssocID="{D2C3D213-4C6B-45EE-A0EE-B314DFEB9272}" presName="vert1" presStyleCnt="0"/>
      <dgm:spPr/>
    </dgm:pt>
    <dgm:pt modelId="{096103BC-94A6-4220-B082-D4CC4C4B9A89}" type="pres">
      <dgm:prSet presAssocID="{6830B2BB-162E-477A-ACBE-BA0F116F3FE3}" presName="thickLine" presStyleLbl="alignNode1" presStyleIdx="2" presStyleCnt="3"/>
      <dgm:spPr/>
    </dgm:pt>
    <dgm:pt modelId="{AEC4594E-1B63-41D3-A9DD-BDC19E0B9601}" type="pres">
      <dgm:prSet presAssocID="{6830B2BB-162E-477A-ACBE-BA0F116F3FE3}" presName="horz1" presStyleCnt="0"/>
      <dgm:spPr/>
    </dgm:pt>
    <dgm:pt modelId="{94E22C13-1EBB-4CCF-9839-62C6E47CF96C}" type="pres">
      <dgm:prSet presAssocID="{6830B2BB-162E-477A-ACBE-BA0F116F3FE3}" presName="tx1" presStyleLbl="revTx" presStyleIdx="2" presStyleCnt="3"/>
      <dgm:spPr/>
    </dgm:pt>
    <dgm:pt modelId="{D5093898-FA09-48D9-ABC6-A80753400A97}" type="pres">
      <dgm:prSet presAssocID="{6830B2BB-162E-477A-ACBE-BA0F116F3FE3}" presName="vert1" presStyleCnt="0"/>
      <dgm:spPr/>
    </dgm:pt>
  </dgm:ptLst>
  <dgm:cxnLst>
    <dgm:cxn modelId="{29B01461-382B-493F-ABB5-8D5F6394BB34}" srcId="{0CB503B2-1CF1-4440-B0A0-DCCFD88E1044}" destId="{4C90AA9D-BB88-4425-AA1F-A4CBA575B7EB}" srcOrd="0" destOrd="0" parTransId="{F9087026-9E5C-40A6-B2B0-440FCD59478F}" sibTransId="{9987AE3B-826B-4835-BFE5-824B899562ED}"/>
    <dgm:cxn modelId="{3A70C381-7D1B-4606-B231-E790EACC5773}" srcId="{0CB503B2-1CF1-4440-B0A0-DCCFD88E1044}" destId="{D2C3D213-4C6B-45EE-A0EE-B314DFEB9272}" srcOrd="1" destOrd="0" parTransId="{D792A675-4879-4AA5-A0C4-2945370CD723}" sibTransId="{B7B0332E-D654-408D-ADBB-4DBE48B6E6B9}"/>
    <dgm:cxn modelId="{BFA8C0D4-B475-46CC-8021-2FAB1AC9EF31}" type="presOf" srcId="{4C90AA9D-BB88-4425-AA1F-A4CBA575B7EB}" destId="{9AD183C4-53BB-4ADD-8B86-29885803B734}" srcOrd="0" destOrd="0" presId="urn:microsoft.com/office/officeart/2008/layout/LinedList"/>
    <dgm:cxn modelId="{F51C5CD9-627F-4958-BE7B-285AB1A1EAF5}" type="presOf" srcId="{0CB503B2-1CF1-4440-B0A0-DCCFD88E1044}" destId="{1E9C38D4-8155-4778-9AD8-B87DE77D60B7}" srcOrd="0" destOrd="0" presId="urn:microsoft.com/office/officeart/2008/layout/LinedList"/>
    <dgm:cxn modelId="{673D27DD-61D1-4803-A2BB-1F02442F82AD}" type="presOf" srcId="{6830B2BB-162E-477A-ACBE-BA0F116F3FE3}" destId="{94E22C13-1EBB-4CCF-9839-62C6E47CF96C}" srcOrd="0" destOrd="0" presId="urn:microsoft.com/office/officeart/2008/layout/LinedList"/>
    <dgm:cxn modelId="{102505E2-34F8-441A-AB3C-9FE9BC8B8612}" type="presOf" srcId="{D2C3D213-4C6B-45EE-A0EE-B314DFEB9272}" destId="{7A9CFDB3-2D38-4626-B1D6-7236FA045496}" srcOrd="0" destOrd="0" presId="urn:microsoft.com/office/officeart/2008/layout/LinedList"/>
    <dgm:cxn modelId="{D60CFCE6-85FF-46F5-8BE7-EC0419E7E51A}" srcId="{0CB503B2-1CF1-4440-B0A0-DCCFD88E1044}" destId="{6830B2BB-162E-477A-ACBE-BA0F116F3FE3}" srcOrd="2" destOrd="0" parTransId="{B60903B5-4622-4769-87D4-AD084512B6F0}" sibTransId="{6FD1388E-71ED-480D-B36A-4E5F5CC266A3}"/>
    <dgm:cxn modelId="{E03DE405-3958-4DB8-A488-A8F3DA31C415}" type="presParOf" srcId="{1E9C38D4-8155-4778-9AD8-B87DE77D60B7}" destId="{2ABD0825-8101-4380-8480-855122D2A1F4}" srcOrd="0" destOrd="0" presId="urn:microsoft.com/office/officeart/2008/layout/LinedList"/>
    <dgm:cxn modelId="{5FC82FA0-A398-46C8-8241-06A880D41587}" type="presParOf" srcId="{1E9C38D4-8155-4778-9AD8-B87DE77D60B7}" destId="{2C64E7B5-6FBC-4484-A194-5A968B1B7725}" srcOrd="1" destOrd="0" presId="urn:microsoft.com/office/officeart/2008/layout/LinedList"/>
    <dgm:cxn modelId="{36A71936-4BCB-4F34-8706-EB19536081C2}" type="presParOf" srcId="{2C64E7B5-6FBC-4484-A194-5A968B1B7725}" destId="{9AD183C4-53BB-4ADD-8B86-29885803B734}" srcOrd="0" destOrd="0" presId="urn:microsoft.com/office/officeart/2008/layout/LinedList"/>
    <dgm:cxn modelId="{05814D0A-6DD2-41F3-9AA9-55C34FDEC260}" type="presParOf" srcId="{2C64E7B5-6FBC-4484-A194-5A968B1B7725}" destId="{ACDD18C3-D8FB-43FE-8ECF-A627BFF73B08}" srcOrd="1" destOrd="0" presId="urn:microsoft.com/office/officeart/2008/layout/LinedList"/>
    <dgm:cxn modelId="{F87EBA66-2A5A-4B44-874D-75FF8F8416C3}" type="presParOf" srcId="{1E9C38D4-8155-4778-9AD8-B87DE77D60B7}" destId="{266C40E4-822E-4BF7-9E7A-20BE0A0FA998}" srcOrd="2" destOrd="0" presId="urn:microsoft.com/office/officeart/2008/layout/LinedList"/>
    <dgm:cxn modelId="{F6D43006-2764-45F6-94CA-B2873F0E1640}" type="presParOf" srcId="{1E9C38D4-8155-4778-9AD8-B87DE77D60B7}" destId="{19382E59-C50E-440F-93F1-D5B64E5DB596}" srcOrd="3" destOrd="0" presId="urn:microsoft.com/office/officeart/2008/layout/LinedList"/>
    <dgm:cxn modelId="{A3B51658-10D1-4C0B-B30A-123C19520235}" type="presParOf" srcId="{19382E59-C50E-440F-93F1-D5B64E5DB596}" destId="{7A9CFDB3-2D38-4626-B1D6-7236FA045496}" srcOrd="0" destOrd="0" presId="urn:microsoft.com/office/officeart/2008/layout/LinedList"/>
    <dgm:cxn modelId="{2405E296-20A4-4941-832B-BED7CE6F7A18}" type="presParOf" srcId="{19382E59-C50E-440F-93F1-D5B64E5DB596}" destId="{522F217B-97AC-4383-987D-CC5C0D2BF420}" srcOrd="1" destOrd="0" presId="urn:microsoft.com/office/officeart/2008/layout/LinedList"/>
    <dgm:cxn modelId="{9EFDDE73-5F40-4CE0-8046-5B611EE071C5}" type="presParOf" srcId="{1E9C38D4-8155-4778-9AD8-B87DE77D60B7}" destId="{096103BC-94A6-4220-B082-D4CC4C4B9A89}" srcOrd="4" destOrd="0" presId="urn:microsoft.com/office/officeart/2008/layout/LinedList"/>
    <dgm:cxn modelId="{B35B60A8-1802-4ABD-B488-2672841E98C6}" type="presParOf" srcId="{1E9C38D4-8155-4778-9AD8-B87DE77D60B7}" destId="{AEC4594E-1B63-41D3-A9DD-BDC19E0B9601}" srcOrd="5" destOrd="0" presId="urn:microsoft.com/office/officeart/2008/layout/LinedList"/>
    <dgm:cxn modelId="{281ADE8F-D5E0-44EA-B03F-EA7725239F00}" type="presParOf" srcId="{AEC4594E-1B63-41D3-A9DD-BDC19E0B9601}" destId="{94E22C13-1EBB-4CCF-9839-62C6E47CF96C}" srcOrd="0" destOrd="0" presId="urn:microsoft.com/office/officeart/2008/layout/LinedList"/>
    <dgm:cxn modelId="{B7701EDC-BCD9-4EAE-96E2-89A9B5DB2C65}" type="presParOf" srcId="{AEC4594E-1B63-41D3-A9DD-BDC19E0B9601}" destId="{D5093898-FA09-48D9-ABC6-A80753400A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98AD77-DC67-4CAC-8E22-5DCF9E53D57D}"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B80438B8-1C59-4308-857D-50F0B0D14C58}">
      <dgm:prSet custT="1"/>
      <dgm:spPr/>
      <dgm:t>
        <a:bodyPr/>
        <a:lstStyle/>
        <a:p>
          <a:r>
            <a:rPr lang="es-PR" sz="2400" dirty="0"/>
            <a:t>Si la meta de su congregación es una transformación que la convierta en una iglesia investida de poder, debemos preguntarnos;</a:t>
          </a:r>
          <a:endParaRPr lang="en-US" sz="2400" dirty="0"/>
        </a:p>
      </dgm:t>
    </dgm:pt>
    <dgm:pt modelId="{993E8891-1A2F-4593-ADAA-179EA39E4A21}" type="parTrans" cxnId="{DD8F0DFF-E886-41A9-A2D3-9DA97247A6A2}">
      <dgm:prSet/>
      <dgm:spPr/>
      <dgm:t>
        <a:bodyPr/>
        <a:lstStyle/>
        <a:p>
          <a:endParaRPr lang="en-US" sz="2000"/>
        </a:p>
      </dgm:t>
    </dgm:pt>
    <dgm:pt modelId="{77B68424-F01B-47AD-8B46-8F54DFD5FA60}" type="sibTrans" cxnId="{DD8F0DFF-E886-41A9-A2D3-9DA97247A6A2}">
      <dgm:prSet/>
      <dgm:spPr/>
      <dgm:t>
        <a:bodyPr/>
        <a:lstStyle/>
        <a:p>
          <a:endParaRPr lang="en-US" sz="2000"/>
        </a:p>
      </dgm:t>
    </dgm:pt>
    <dgm:pt modelId="{B2271522-2406-40D6-B588-1FAE7DF790F5}">
      <dgm:prSet custT="1"/>
      <dgm:spPr/>
      <dgm:t>
        <a:bodyPr/>
        <a:lstStyle/>
        <a:p>
          <a:r>
            <a:rPr lang="es-PR" sz="2400" dirty="0">
              <a:solidFill>
                <a:schemeClr val="accent5">
                  <a:lumMod val="50000"/>
                </a:schemeClr>
              </a:solidFill>
            </a:rPr>
            <a:t>¿Qué está experimentando nuestra Iglesia? o</a:t>
          </a:r>
          <a:endParaRPr lang="en-US" sz="2400" dirty="0">
            <a:solidFill>
              <a:schemeClr val="accent5">
                <a:lumMod val="50000"/>
              </a:schemeClr>
            </a:solidFill>
          </a:endParaRPr>
        </a:p>
      </dgm:t>
    </dgm:pt>
    <dgm:pt modelId="{BAE98874-22E6-4CD4-8DC5-0976F268BDA4}" type="parTrans" cxnId="{8B8CA882-DAB5-4DE3-9E45-4D54BE446011}">
      <dgm:prSet/>
      <dgm:spPr/>
      <dgm:t>
        <a:bodyPr/>
        <a:lstStyle/>
        <a:p>
          <a:endParaRPr lang="en-US" sz="2000"/>
        </a:p>
      </dgm:t>
    </dgm:pt>
    <dgm:pt modelId="{053DCB68-072C-4380-A6DE-945F10AA479A}" type="sibTrans" cxnId="{8B8CA882-DAB5-4DE3-9E45-4D54BE446011}">
      <dgm:prSet/>
      <dgm:spPr/>
      <dgm:t>
        <a:bodyPr/>
        <a:lstStyle/>
        <a:p>
          <a:endParaRPr lang="en-US" sz="2000"/>
        </a:p>
      </dgm:t>
    </dgm:pt>
    <dgm:pt modelId="{1E85E036-4F21-4D54-805F-B23040A715EB}">
      <dgm:prSet custT="1"/>
      <dgm:spPr/>
      <dgm:t>
        <a:bodyPr/>
        <a:lstStyle/>
        <a:p>
          <a:r>
            <a:rPr lang="es-PR" sz="2400" dirty="0">
              <a:solidFill>
                <a:schemeClr val="accent5">
                  <a:lumMod val="50000"/>
                </a:schemeClr>
              </a:solidFill>
            </a:rPr>
            <a:t>¿Qué debemos cambiar?</a:t>
          </a:r>
          <a:endParaRPr lang="en-US" sz="2400" dirty="0">
            <a:solidFill>
              <a:schemeClr val="accent5">
                <a:lumMod val="50000"/>
              </a:schemeClr>
            </a:solidFill>
          </a:endParaRPr>
        </a:p>
      </dgm:t>
    </dgm:pt>
    <dgm:pt modelId="{06E9BAB3-407F-4B98-9E31-EFD91CA81257}" type="parTrans" cxnId="{2E51F3D7-6868-40CA-AB43-FCD848A70F77}">
      <dgm:prSet/>
      <dgm:spPr/>
      <dgm:t>
        <a:bodyPr/>
        <a:lstStyle/>
        <a:p>
          <a:endParaRPr lang="en-US" sz="2000"/>
        </a:p>
      </dgm:t>
    </dgm:pt>
    <dgm:pt modelId="{1FD1E2DC-1892-4236-A3EF-CF5D2B84712D}" type="sibTrans" cxnId="{2E51F3D7-6868-40CA-AB43-FCD848A70F77}">
      <dgm:prSet/>
      <dgm:spPr/>
      <dgm:t>
        <a:bodyPr/>
        <a:lstStyle/>
        <a:p>
          <a:endParaRPr lang="en-US" sz="2000"/>
        </a:p>
      </dgm:t>
    </dgm:pt>
    <dgm:pt modelId="{BAD18320-8939-419A-B0CC-C9D40BA59545}" type="pres">
      <dgm:prSet presAssocID="{AF98AD77-DC67-4CAC-8E22-5DCF9E53D57D}" presName="hierChild1" presStyleCnt="0">
        <dgm:presLayoutVars>
          <dgm:chPref val="1"/>
          <dgm:dir/>
          <dgm:animOne val="branch"/>
          <dgm:animLvl val="lvl"/>
          <dgm:resizeHandles/>
        </dgm:presLayoutVars>
      </dgm:prSet>
      <dgm:spPr/>
    </dgm:pt>
    <dgm:pt modelId="{97773D82-E33F-4195-AE29-984B797FD845}" type="pres">
      <dgm:prSet presAssocID="{B80438B8-1C59-4308-857D-50F0B0D14C58}" presName="hierRoot1" presStyleCnt="0"/>
      <dgm:spPr/>
    </dgm:pt>
    <dgm:pt modelId="{3946BC34-4BF7-4D8A-A066-0D6BB9C709FA}" type="pres">
      <dgm:prSet presAssocID="{B80438B8-1C59-4308-857D-50F0B0D14C58}" presName="composite" presStyleCnt="0"/>
      <dgm:spPr/>
    </dgm:pt>
    <dgm:pt modelId="{B27DEBBA-CBC2-4D69-A627-07D2DA40496D}" type="pres">
      <dgm:prSet presAssocID="{B80438B8-1C59-4308-857D-50F0B0D14C58}" presName="background" presStyleLbl="node0" presStyleIdx="0" presStyleCnt="1"/>
      <dgm:spPr/>
    </dgm:pt>
    <dgm:pt modelId="{5AA08D76-D9DC-4B6D-892C-98726AF192F8}" type="pres">
      <dgm:prSet presAssocID="{B80438B8-1C59-4308-857D-50F0B0D14C58}" presName="text" presStyleLbl="fgAcc0" presStyleIdx="0" presStyleCnt="1" custScaleX="195484" custScaleY="128001" custLinFactNeighborX="-5383" custLinFactNeighborY="-9863">
        <dgm:presLayoutVars>
          <dgm:chPref val="3"/>
        </dgm:presLayoutVars>
      </dgm:prSet>
      <dgm:spPr/>
    </dgm:pt>
    <dgm:pt modelId="{5D6E2D62-3B83-4747-8A81-042E1ACE696F}" type="pres">
      <dgm:prSet presAssocID="{B80438B8-1C59-4308-857D-50F0B0D14C58}" presName="hierChild2" presStyleCnt="0"/>
      <dgm:spPr/>
    </dgm:pt>
    <dgm:pt modelId="{3EDAE627-C7A7-499B-A7AD-A455E9D0FBBD}" type="pres">
      <dgm:prSet presAssocID="{BAE98874-22E6-4CD4-8DC5-0976F268BDA4}" presName="Name10" presStyleLbl="parChTrans1D2" presStyleIdx="0" presStyleCnt="2"/>
      <dgm:spPr/>
    </dgm:pt>
    <dgm:pt modelId="{86AFCCD4-168A-45EA-B9F0-5342CE5BC4AD}" type="pres">
      <dgm:prSet presAssocID="{B2271522-2406-40D6-B588-1FAE7DF790F5}" presName="hierRoot2" presStyleCnt="0"/>
      <dgm:spPr/>
    </dgm:pt>
    <dgm:pt modelId="{4396BBEB-D8B5-479A-847F-F7D680E3D2AE}" type="pres">
      <dgm:prSet presAssocID="{B2271522-2406-40D6-B588-1FAE7DF790F5}" presName="composite2" presStyleCnt="0"/>
      <dgm:spPr/>
    </dgm:pt>
    <dgm:pt modelId="{997114B9-78A8-433F-8C16-14B101AE0F23}" type="pres">
      <dgm:prSet presAssocID="{B2271522-2406-40D6-B588-1FAE7DF790F5}" presName="background2" presStyleLbl="node2" presStyleIdx="0" presStyleCnt="2"/>
      <dgm:spPr/>
    </dgm:pt>
    <dgm:pt modelId="{5D38D78A-C84B-48DA-9056-59853D946963}" type="pres">
      <dgm:prSet presAssocID="{B2271522-2406-40D6-B588-1FAE7DF790F5}" presName="text2" presStyleLbl="fgAcc2" presStyleIdx="0" presStyleCnt="2" custScaleX="111191">
        <dgm:presLayoutVars>
          <dgm:chPref val="3"/>
        </dgm:presLayoutVars>
      </dgm:prSet>
      <dgm:spPr/>
    </dgm:pt>
    <dgm:pt modelId="{4BDC93B2-E8E5-452F-B27D-C40526E2C42F}" type="pres">
      <dgm:prSet presAssocID="{B2271522-2406-40D6-B588-1FAE7DF790F5}" presName="hierChild3" presStyleCnt="0"/>
      <dgm:spPr/>
    </dgm:pt>
    <dgm:pt modelId="{5C672EFC-089F-48E6-B896-9E18B3D1F9EC}" type="pres">
      <dgm:prSet presAssocID="{06E9BAB3-407F-4B98-9E31-EFD91CA81257}" presName="Name10" presStyleLbl="parChTrans1D2" presStyleIdx="1" presStyleCnt="2"/>
      <dgm:spPr/>
    </dgm:pt>
    <dgm:pt modelId="{221AED2F-1A08-4C19-8F89-8348A61C1861}" type="pres">
      <dgm:prSet presAssocID="{1E85E036-4F21-4D54-805F-B23040A715EB}" presName="hierRoot2" presStyleCnt="0"/>
      <dgm:spPr/>
    </dgm:pt>
    <dgm:pt modelId="{5D5E29C0-8D8F-4914-9771-62F2553D1DA6}" type="pres">
      <dgm:prSet presAssocID="{1E85E036-4F21-4D54-805F-B23040A715EB}" presName="composite2" presStyleCnt="0"/>
      <dgm:spPr/>
    </dgm:pt>
    <dgm:pt modelId="{1593A185-8338-4B7C-AAA3-6BE1FE956036}" type="pres">
      <dgm:prSet presAssocID="{1E85E036-4F21-4D54-805F-B23040A715EB}" presName="background2" presStyleLbl="node2" presStyleIdx="1" presStyleCnt="2"/>
      <dgm:spPr/>
    </dgm:pt>
    <dgm:pt modelId="{28F7D837-7B3F-4C81-AA96-D2E844461A20}" type="pres">
      <dgm:prSet presAssocID="{1E85E036-4F21-4D54-805F-B23040A715EB}" presName="text2" presStyleLbl="fgAcc2" presStyleIdx="1" presStyleCnt="2">
        <dgm:presLayoutVars>
          <dgm:chPref val="3"/>
        </dgm:presLayoutVars>
      </dgm:prSet>
      <dgm:spPr/>
    </dgm:pt>
    <dgm:pt modelId="{85D81701-EAA7-4EF6-AF51-33BDD10F1742}" type="pres">
      <dgm:prSet presAssocID="{1E85E036-4F21-4D54-805F-B23040A715EB}" presName="hierChild3" presStyleCnt="0"/>
      <dgm:spPr/>
    </dgm:pt>
  </dgm:ptLst>
  <dgm:cxnLst>
    <dgm:cxn modelId="{589EC91C-087F-4A0C-82FC-EDA7A660AF3A}" type="presOf" srcId="{AF98AD77-DC67-4CAC-8E22-5DCF9E53D57D}" destId="{BAD18320-8939-419A-B0CC-C9D40BA59545}" srcOrd="0" destOrd="0" presId="urn:microsoft.com/office/officeart/2005/8/layout/hierarchy1"/>
    <dgm:cxn modelId="{8B8CA882-DAB5-4DE3-9E45-4D54BE446011}" srcId="{B80438B8-1C59-4308-857D-50F0B0D14C58}" destId="{B2271522-2406-40D6-B588-1FAE7DF790F5}" srcOrd="0" destOrd="0" parTransId="{BAE98874-22E6-4CD4-8DC5-0976F268BDA4}" sibTransId="{053DCB68-072C-4380-A6DE-945F10AA479A}"/>
    <dgm:cxn modelId="{9A17AA8A-B32D-4EAC-9567-FAC066A41EF1}" type="presOf" srcId="{BAE98874-22E6-4CD4-8DC5-0976F268BDA4}" destId="{3EDAE627-C7A7-499B-A7AD-A455E9D0FBBD}" srcOrd="0" destOrd="0" presId="urn:microsoft.com/office/officeart/2005/8/layout/hierarchy1"/>
    <dgm:cxn modelId="{1BBBD7BF-FB8B-4F0A-9313-92F5EB52DBF3}" type="presOf" srcId="{06E9BAB3-407F-4B98-9E31-EFD91CA81257}" destId="{5C672EFC-089F-48E6-B896-9E18B3D1F9EC}" srcOrd="0" destOrd="0" presId="urn:microsoft.com/office/officeart/2005/8/layout/hierarchy1"/>
    <dgm:cxn modelId="{C70266C7-FBCE-4B54-A6B7-F6F4D8C9F364}" type="presOf" srcId="{B2271522-2406-40D6-B588-1FAE7DF790F5}" destId="{5D38D78A-C84B-48DA-9056-59853D946963}" srcOrd="0" destOrd="0" presId="urn:microsoft.com/office/officeart/2005/8/layout/hierarchy1"/>
    <dgm:cxn modelId="{2E51F3D7-6868-40CA-AB43-FCD848A70F77}" srcId="{B80438B8-1C59-4308-857D-50F0B0D14C58}" destId="{1E85E036-4F21-4D54-805F-B23040A715EB}" srcOrd="1" destOrd="0" parTransId="{06E9BAB3-407F-4B98-9E31-EFD91CA81257}" sibTransId="{1FD1E2DC-1892-4236-A3EF-CF5D2B84712D}"/>
    <dgm:cxn modelId="{89AA36E9-0847-41CB-9696-0241BB1F6BA3}" type="presOf" srcId="{1E85E036-4F21-4D54-805F-B23040A715EB}" destId="{28F7D837-7B3F-4C81-AA96-D2E844461A20}" srcOrd="0" destOrd="0" presId="urn:microsoft.com/office/officeart/2005/8/layout/hierarchy1"/>
    <dgm:cxn modelId="{FDE4C2F8-5174-40A3-AEE9-D6CE6725EE0F}" type="presOf" srcId="{B80438B8-1C59-4308-857D-50F0B0D14C58}" destId="{5AA08D76-D9DC-4B6D-892C-98726AF192F8}" srcOrd="0" destOrd="0" presId="urn:microsoft.com/office/officeart/2005/8/layout/hierarchy1"/>
    <dgm:cxn modelId="{DD8F0DFF-E886-41A9-A2D3-9DA97247A6A2}" srcId="{AF98AD77-DC67-4CAC-8E22-5DCF9E53D57D}" destId="{B80438B8-1C59-4308-857D-50F0B0D14C58}" srcOrd="0" destOrd="0" parTransId="{993E8891-1A2F-4593-ADAA-179EA39E4A21}" sibTransId="{77B68424-F01B-47AD-8B46-8F54DFD5FA60}"/>
    <dgm:cxn modelId="{37F532F4-8923-4CCA-B9F0-B95909D9321A}" type="presParOf" srcId="{BAD18320-8939-419A-B0CC-C9D40BA59545}" destId="{97773D82-E33F-4195-AE29-984B797FD845}" srcOrd="0" destOrd="0" presId="urn:microsoft.com/office/officeart/2005/8/layout/hierarchy1"/>
    <dgm:cxn modelId="{CA4782EE-A94E-4F43-AA5E-558C00891835}" type="presParOf" srcId="{97773D82-E33F-4195-AE29-984B797FD845}" destId="{3946BC34-4BF7-4D8A-A066-0D6BB9C709FA}" srcOrd="0" destOrd="0" presId="urn:microsoft.com/office/officeart/2005/8/layout/hierarchy1"/>
    <dgm:cxn modelId="{03744793-45C7-49DB-9FE9-7C043CF03BA5}" type="presParOf" srcId="{3946BC34-4BF7-4D8A-A066-0D6BB9C709FA}" destId="{B27DEBBA-CBC2-4D69-A627-07D2DA40496D}" srcOrd="0" destOrd="0" presId="urn:microsoft.com/office/officeart/2005/8/layout/hierarchy1"/>
    <dgm:cxn modelId="{BC7C06B2-E09F-4558-9B6C-F77E9EAD1026}" type="presParOf" srcId="{3946BC34-4BF7-4D8A-A066-0D6BB9C709FA}" destId="{5AA08D76-D9DC-4B6D-892C-98726AF192F8}" srcOrd="1" destOrd="0" presId="urn:microsoft.com/office/officeart/2005/8/layout/hierarchy1"/>
    <dgm:cxn modelId="{748840D5-3D89-497D-A460-0F0A87F894A3}" type="presParOf" srcId="{97773D82-E33F-4195-AE29-984B797FD845}" destId="{5D6E2D62-3B83-4747-8A81-042E1ACE696F}" srcOrd="1" destOrd="0" presId="urn:microsoft.com/office/officeart/2005/8/layout/hierarchy1"/>
    <dgm:cxn modelId="{ED14FA4B-5CA4-4406-BD35-F22C153A63D7}" type="presParOf" srcId="{5D6E2D62-3B83-4747-8A81-042E1ACE696F}" destId="{3EDAE627-C7A7-499B-A7AD-A455E9D0FBBD}" srcOrd="0" destOrd="0" presId="urn:microsoft.com/office/officeart/2005/8/layout/hierarchy1"/>
    <dgm:cxn modelId="{493D67D2-19CF-46F0-BE72-013EAA175A24}" type="presParOf" srcId="{5D6E2D62-3B83-4747-8A81-042E1ACE696F}" destId="{86AFCCD4-168A-45EA-B9F0-5342CE5BC4AD}" srcOrd="1" destOrd="0" presId="urn:microsoft.com/office/officeart/2005/8/layout/hierarchy1"/>
    <dgm:cxn modelId="{1AC580EE-1012-4829-99FD-C23708F6BB9D}" type="presParOf" srcId="{86AFCCD4-168A-45EA-B9F0-5342CE5BC4AD}" destId="{4396BBEB-D8B5-479A-847F-F7D680E3D2AE}" srcOrd="0" destOrd="0" presId="urn:microsoft.com/office/officeart/2005/8/layout/hierarchy1"/>
    <dgm:cxn modelId="{BCC1015D-BE1C-4ABD-9048-3A7B46ECA856}" type="presParOf" srcId="{4396BBEB-D8B5-479A-847F-F7D680E3D2AE}" destId="{997114B9-78A8-433F-8C16-14B101AE0F23}" srcOrd="0" destOrd="0" presId="urn:microsoft.com/office/officeart/2005/8/layout/hierarchy1"/>
    <dgm:cxn modelId="{C4E5C6F6-DD1F-4C06-A3C2-BA225B15FB59}" type="presParOf" srcId="{4396BBEB-D8B5-479A-847F-F7D680E3D2AE}" destId="{5D38D78A-C84B-48DA-9056-59853D946963}" srcOrd="1" destOrd="0" presId="urn:microsoft.com/office/officeart/2005/8/layout/hierarchy1"/>
    <dgm:cxn modelId="{2EAE4E65-3069-4132-8C72-B2E156D6DEB3}" type="presParOf" srcId="{86AFCCD4-168A-45EA-B9F0-5342CE5BC4AD}" destId="{4BDC93B2-E8E5-452F-B27D-C40526E2C42F}" srcOrd="1" destOrd="0" presId="urn:microsoft.com/office/officeart/2005/8/layout/hierarchy1"/>
    <dgm:cxn modelId="{74B4E0EA-481F-49A5-954B-002F7B843B24}" type="presParOf" srcId="{5D6E2D62-3B83-4747-8A81-042E1ACE696F}" destId="{5C672EFC-089F-48E6-B896-9E18B3D1F9EC}" srcOrd="2" destOrd="0" presId="urn:microsoft.com/office/officeart/2005/8/layout/hierarchy1"/>
    <dgm:cxn modelId="{9DA9C14A-DBCB-4EE0-9587-E572B1DBF7FA}" type="presParOf" srcId="{5D6E2D62-3B83-4747-8A81-042E1ACE696F}" destId="{221AED2F-1A08-4C19-8F89-8348A61C1861}" srcOrd="3" destOrd="0" presId="urn:microsoft.com/office/officeart/2005/8/layout/hierarchy1"/>
    <dgm:cxn modelId="{5B81EF25-4170-4B4C-A0B1-7C0A6E0BAFE6}" type="presParOf" srcId="{221AED2F-1A08-4C19-8F89-8348A61C1861}" destId="{5D5E29C0-8D8F-4914-9771-62F2553D1DA6}" srcOrd="0" destOrd="0" presId="urn:microsoft.com/office/officeart/2005/8/layout/hierarchy1"/>
    <dgm:cxn modelId="{1AC9C4DE-6D77-46F7-9536-EE37D3B22E6D}" type="presParOf" srcId="{5D5E29C0-8D8F-4914-9771-62F2553D1DA6}" destId="{1593A185-8338-4B7C-AAA3-6BE1FE956036}" srcOrd="0" destOrd="0" presId="urn:microsoft.com/office/officeart/2005/8/layout/hierarchy1"/>
    <dgm:cxn modelId="{366230AC-6B42-451C-903E-98CB97836305}" type="presParOf" srcId="{5D5E29C0-8D8F-4914-9771-62F2553D1DA6}" destId="{28F7D837-7B3F-4C81-AA96-D2E844461A20}" srcOrd="1" destOrd="0" presId="urn:microsoft.com/office/officeart/2005/8/layout/hierarchy1"/>
    <dgm:cxn modelId="{4AA924A5-EB81-445D-8B45-04E0E4DACED9}" type="presParOf" srcId="{221AED2F-1A08-4C19-8F89-8348A61C1861}" destId="{85D81701-EAA7-4EF6-AF51-33BDD10F17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13903-1692-49BE-AA3C-2C29E86726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67367-D8B5-4071-9200-CF7C2769C407}">
      <dgm:prSet custT="1"/>
      <dgm:spPr/>
      <dgm:t>
        <a:bodyPr/>
        <a:lstStyle/>
        <a:p>
          <a:r>
            <a:rPr lang="en-US" sz="2800" dirty="0"/>
            <a:t>¿S</a:t>
          </a:r>
          <a:r>
            <a:rPr lang="es-PR" sz="2800" dirty="0" err="1"/>
            <a:t>omos</a:t>
          </a:r>
          <a:r>
            <a:rPr lang="es-PR" sz="2800" dirty="0"/>
            <a:t> una iglesia saludables?</a:t>
          </a:r>
          <a:endParaRPr lang="en-US" sz="2800" dirty="0"/>
        </a:p>
      </dgm:t>
    </dgm:pt>
    <dgm:pt modelId="{955A4673-5556-4D16-8C46-387484AB7C2A}" type="parTrans" cxnId="{25D496BD-FE66-4A2A-BECD-61A2C3BD492B}">
      <dgm:prSet/>
      <dgm:spPr/>
      <dgm:t>
        <a:bodyPr/>
        <a:lstStyle/>
        <a:p>
          <a:endParaRPr lang="en-US" sz="2800"/>
        </a:p>
      </dgm:t>
    </dgm:pt>
    <dgm:pt modelId="{99AB0649-CC70-4531-9170-0D73B54510EC}" type="sibTrans" cxnId="{25D496BD-FE66-4A2A-BECD-61A2C3BD492B}">
      <dgm:prSet/>
      <dgm:spPr/>
      <dgm:t>
        <a:bodyPr/>
        <a:lstStyle/>
        <a:p>
          <a:endParaRPr lang="en-US" sz="2800"/>
        </a:p>
      </dgm:t>
    </dgm:pt>
    <dgm:pt modelId="{E73793CC-116C-4DFD-B18E-BA0FB374AC46}">
      <dgm:prSet custT="1"/>
      <dgm:spPr/>
      <dgm:t>
        <a:bodyPr/>
        <a:lstStyle/>
        <a:p>
          <a:r>
            <a:rPr lang="es-PR" sz="2800" dirty="0"/>
            <a:t>¿Está dando resultado lo que estamos haciendo?</a:t>
          </a:r>
          <a:endParaRPr lang="en-US" sz="2800" dirty="0"/>
        </a:p>
      </dgm:t>
    </dgm:pt>
    <dgm:pt modelId="{6489C09D-32CD-4A97-A2F6-583170524C4A}" type="parTrans" cxnId="{90233ADC-AE8B-41CC-9484-8355CE517C62}">
      <dgm:prSet/>
      <dgm:spPr/>
      <dgm:t>
        <a:bodyPr/>
        <a:lstStyle/>
        <a:p>
          <a:endParaRPr lang="en-US" sz="2800"/>
        </a:p>
      </dgm:t>
    </dgm:pt>
    <dgm:pt modelId="{112162E1-E5B7-445F-A9D3-12816A65CD01}" type="sibTrans" cxnId="{90233ADC-AE8B-41CC-9484-8355CE517C62}">
      <dgm:prSet/>
      <dgm:spPr/>
      <dgm:t>
        <a:bodyPr/>
        <a:lstStyle/>
        <a:p>
          <a:endParaRPr lang="en-US" sz="2800"/>
        </a:p>
      </dgm:t>
    </dgm:pt>
    <dgm:pt modelId="{5169A71F-D217-4096-806C-F9005D60DD51}">
      <dgm:prSet custT="1"/>
      <dgm:spPr/>
      <dgm:t>
        <a:bodyPr/>
        <a:lstStyle/>
        <a:p>
          <a:r>
            <a:rPr lang="es-PR" sz="2800" dirty="0"/>
            <a:t>Considerar que lo que ha sucedido en los últimos tres años y reconocer es un (probable) indicador de lo que sucederá en los próximos tres.</a:t>
          </a:r>
          <a:endParaRPr lang="en-US" sz="2800" dirty="0"/>
        </a:p>
      </dgm:t>
    </dgm:pt>
    <dgm:pt modelId="{A7D08827-108B-4013-A6D1-A3ACE1557A00}" type="parTrans" cxnId="{BB0BD1A5-CBF9-4A95-83B0-9061F77A0421}">
      <dgm:prSet/>
      <dgm:spPr/>
      <dgm:t>
        <a:bodyPr/>
        <a:lstStyle/>
        <a:p>
          <a:endParaRPr lang="en-US" sz="2800"/>
        </a:p>
      </dgm:t>
    </dgm:pt>
    <dgm:pt modelId="{AF1A6B32-BEB4-4A08-AC0D-749ECC9B0608}" type="sibTrans" cxnId="{BB0BD1A5-CBF9-4A95-83B0-9061F77A0421}">
      <dgm:prSet/>
      <dgm:spPr/>
      <dgm:t>
        <a:bodyPr/>
        <a:lstStyle/>
        <a:p>
          <a:endParaRPr lang="en-US" sz="2800"/>
        </a:p>
      </dgm:t>
    </dgm:pt>
    <dgm:pt modelId="{FE38A84B-2895-4162-9894-9C6F57849E51}">
      <dgm:prSet custT="1"/>
      <dgm:spPr/>
      <dgm:t>
        <a:bodyPr/>
        <a:lstStyle/>
        <a:p>
          <a:r>
            <a:rPr lang="es-PR" sz="2800" dirty="0"/>
            <a:t>Si no estamos experimentando el poder del Espíritu, debemos buscar con fervor nuestra propia renovación como también la de la iglesia. </a:t>
          </a:r>
          <a:endParaRPr lang="en-US" sz="2800" dirty="0"/>
        </a:p>
      </dgm:t>
    </dgm:pt>
    <dgm:pt modelId="{53544FFD-2AC3-4F92-A3FD-8728F8AD4829}" type="parTrans" cxnId="{1B494155-C931-44A0-81BB-BB306E6B3D5B}">
      <dgm:prSet/>
      <dgm:spPr/>
      <dgm:t>
        <a:bodyPr/>
        <a:lstStyle/>
        <a:p>
          <a:endParaRPr lang="en-US" sz="2800"/>
        </a:p>
      </dgm:t>
    </dgm:pt>
    <dgm:pt modelId="{B2A7F97C-44BB-442F-9F01-46FF0C39E154}" type="sibTrans" cxnId="{1B494155-C931-44A0-81BB-BB306E6B3D5B}">
      <dgm:prSet/>
      <dgm:spPr/>
      <dgm:t>
        <a:bodyPr/>
        <a:lstStyle/>
        <a:p>
          <a:endParaRPr lang="en-US" sz="2800"/>
        </a:p>
      </dgm:t>
    </dgm:pt>
    <dgm:pt modelId="{A71B0829-D6B1-4817-A463-47EE0A403C86}" type="pres">
      <dgm:prSet presAssocID="{66413903-1692-49BE-AA3C-2C29E8672664}" presName="root" presStyleCnt="0">
        <dgm:presLayoutVars>
          <dgm:dir/>
          <dgm:resizeHandles val="exact"/>
        </dgm:presLayoutVars>
      </dgm:prSet>
      <dgm:spPr/>
    </dgm:pt>
    <dgm:pt modelId="{D8718343-5288-4530-B612-FD23655246E4}" type="pres">
      <dgm:prSet presAssocID="{49467367-D8B5-4071-9200-CF7C2769C407}" presName="compNode" presStyleCnt="0"/>
      <dgm:spPr/>
    </dgm:pt>
    <dgm:pt modelId="{A149345F-159E-48B7-BA4B-A26589B0DC00}" type="pres">
      <dgm:prSet presAssocID="{49467367-D8B5-4071-9200-CF7C2769C407}" presName="bgRect" presStyleLbl="bgShp" presStyleIdx="0" presStyleCnt="4"/>
      <dgm:spPr/>
    </dgm:pt>
    <dgm:pt modelId="{3E0E031C-C04C-4392-9A96-3572DBF4C394}" type="pres">
      <dgm:prSet presAssocID="{49467367-D8B5-4071-9200-CF7C2769C4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1BE231BC-8193-4BE2-AB57-3B425AD4FDC6}" type="pres">
      <dgm:prSet presAssocID="{49467367-D8B5-4071-9200-CF7C2769C407}" presName="spaceRect" presStyleCnt="0"/>
      <dgm:spPr/>
    </dgm:pt>
    <dgm:pt modelId="{89FE8489-93B2-482B-9040-000C0FE4B782}" type="pres">
      <dgm:prSet presAssocID="{49467367-D8B5-4071-9200-CF7C2769C407}" presName="parTx" presStyleLbl="revTx" presStyleIdx="0" presStyleCnt="4" custLinFactNeighborX="8270" custLinFactNeighborY="50788">
        <dgm:presLayoutVars>
          <dgm:chMax val="0"/>
          <dgm:chPref val="0"/>
        </dgm:presLayoutVars>
      </dgm:prSet>
      <dgm:spPr/>
    </dgm:pt>
    <dgm:pt modelId="{F9C503C2-C65B-42B3-967E-7F1D8043949D}" type="pres">
      <dgm:prSet presAssocID="{99AB0649-CC70-4531-9170-0D73B54510EC}" presName="sibTrans" presStyleCnt="0"/>
      <dgm:spPr/>
    </dgm:pt>
    <dgm:pt modelId="{9F5C5B76-38FA-4B94-A4DB-9659257F0C77}" type="pres">
      <dgm:prSet presAssocID="{E73793CC-116C-4DFD-B18E-BA0FB374AC46}" presName="compNode" presStyleCnt="0"/>
      <dgm:spPr/>
    </dgm:pt>
    <dgm:pt modelId="{0AA726D2-368E-490E-A558-319C9163F412}" type="pres">
      <dgm:prSet presAssocID="{E73793CC-116C-4DFD-B18E-BA0FB374AC46}" presName="bgRect" presStyleLbl="bgShp" presStyleIdx="1" presStyleCnt="4"/>
      <dgm:spPr/>
    </dgm:pt>
    <dgm:pt modelId="{0A9F72D5-67CC-448E-BAA5-C202D9F0CE80}" type="pres">
      <dgm:prSet presAssocID="{E73793CC-116C-4DFD-B18E-BA0FB374AC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CA6BD8F-5A5A-43A6-B464-AFFB59C3F080}" type="pres">
      <dgm:prSet presAssocID="{E73793CC-116C-4DFD-B18E-BA0FB374AC46}" presName="spaceRect" presStyleCnt="0"/>
      <dgm:spPr/>
    </dgm:pt>
    <dgm:pt modelId="{E97DD5C9-82C1-4CB2-9751-8F82A0CE6CD0}" type="pres">
      <dgm:prSet presAssocID="{E73793CC-116C-4DFD-B18E-BA0FB374AC46}" presName="parTx" presStyleLbl="revTx" presStyleIdx="1" presStyleCnt="4" custLinFactNeighborX="6104" custLinFactNeighborY="44956">
        <dgm:presLayoutVars>
          <dgm:chMax val="0"/>
          <dgm:chPref val="0"/>
        </dgm:presLayoutVars>
      </dgm:prSet>
      <dgm:spPr/>
    </dgm:pt>
    <dgm:pt modelId="{F1CE935C-906B-4BB3-A211-D7F25A972D1D}" type="pres">
      <dgm:prSet presAssocID="{112162E1-E5B7-445F-A9D3-12816A65CD01}" presName="sibTrans" presStyleCnt="0"/>
      <dgm:spPr/>
    </dgm:pt>
    <dgm:pt modelId="{295095DD-2573-4620-A5BB-F6A174BA5A8D}" type="pres">
      <dgm:prSet presAssocID="{5169A71F-D217-4096-806C-F9005D60DD51}" presName="compNode" presStyleCnt="0"/>
      <dgm:spPr/>
    </dgm:pt>
    <dgm:pt modelId="{830D740F-84A2-42F9-B83F-1CA7EEE852F3}" type="pres">
      <dgm:prSet presAssocID="{5169A71F-D217-4096-806C-F9005D60DD51}" presName="bgRect" presStyleLbl="bgShp" presStyleIdx="2" presStyleCnt="4" custScaleY="120882"/>
      <dgm:spPr/>
    </dgm:pt>
    <dgm:pt modelId="{08FD6C89-4268-4A6F-B4EF-6CF7156274FE}" type="pres">
      <dgm:prSet presAssocID="{5169A71F-D217-4096-806C-F9005D60DD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4F5A4ABD-094D-4270-90D2-87ECE9FB7035}" type="pres">
      <dgm:prSet presAssocID="{5169A71F-D217-4096-806C-F9005D60DD51}" presName="spaceRect" presStyleCnt="0"/>
      <dgm:spPr/>
    </dgm:pt>
    <dgm:pt modelId="{2A3C67EF-3BFC-400A-B2B0-271B62D3F184}" type="pres">
      <dgm:prSet presAssocID="{5169A71F-D217-4096-806C-F9005D60DD51}" presName="parTx" presStyleLbl="revTx" presStyleIdx="2" presStyleCnt="4" custScaleX="104485" custScaleY="167621" custLinFactNeighborX="2573" custLinFactNeighborY="50704">
        <dgm:presLayoutVars>
          <dgm:chMax val="0"/>
          <dgm:chPref val="0"/>
        </dgm:presLayoutVars>
      </dgm:prSet>
      <dgm:spPr/>
    </dgm:pt>
    <dgm:pt modelId="{6195766D-15BE-4AF2-8197-7DD68182A3CD}" type="pres">
      <dgm:prSet presAssocID="{AF1A6B32-BEB4-4A08-AC0D-749ECC9B0608}" presName="sibTrans" presStyleCnt="0"/>
      <dgm:spPr/>
    </dgm:pt>
    <dgm:pt modelId="{B269262D-91EA-4ECD-B2B6-3C6A9D34E66C}" type="pres">
      <dgm:prSet presAssocID="{FE38A84B-2895-4162-9894-9C6F57849E51}" presName="compNode" presStyleCnt="0"/>
      <dgm:spPr/>
    </dgm:pt>
    <dgm:pt modelId="{70B89D7A-BDB4-4728-931C-852B460273FB}" type="pres">
      <dgm:prSet presAssocID="{FE38A84B-2895-4162-9894-9C6F57849E51}" presName="bgRect" presStyleLbl="bgShp" presStyleIdx="3" presStyleCnt="4"/>
      <dgm:spPr/>
    </dgm:pt>
    <dgm:pt modelId="{2FD1FE31-65D3-4343-BE42-735DB31F7A6B}" type="pres">
      <dgm:prSet presAssocID="{FE38A84B-2895-4162-9894-9C6F57849E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EF5D4F08-48C7-4ECC-9138-3B12EBCBB316}" type="pres">
      <dgm:prSet presAssocID="{FE38A84B-2895-4162-9894-9C6F57849E51}" presName="spaceRect" presStyleCnt="0"/>
      <dgm:spPr/>
    </dgm:pt>
    <dgm:pt modelId="{D00150B6-D5DC-46A6-957C-2F6639849D10}" type="pres">
      <dgm:prSet presAssocID="{FE38A84B-2895-4162-9894-9C6F57849E51}" presName="parTx" presStyleLbl="revTx" presStyleIdx="3" presStyleCnt="4" custScaleX="102228" custScaleY="80570" custLinFactNeighborX="273" custLinFactNeighborY="34472">
        <dgm:presLayoutVars>
          <dgm:chMax val="0"/>
          <dgm:chPref val="0"/>
        </dgm:presLayoutVars>
      </dgm:prSet>
      <dgm:spPr/>
    </dgm:pt>
  </dgm:ptLst>
  <dgm:cxnLst>
    <dgm:cxn modelId="{F4B51A0B-ABD7-49A0-B373-A667B29AEA9A}" type="presOf" srcId="{E73793CC-116C-4DFD-B18E-BA0FB374AC46}" destId="{E97DD5C9-82C1-4CB2-9751-8F82A0CE6CD0}" srcOrd="0" destOrd="0" presId="urn:microsoft.com/office/officeart/2018/2/layout/IconVerticalSolidList"/>
    <dgm:cxn modelId="{2B452D37-E5FB-4B7F-B061-628BB41F7106}" type="presOf" srcId="{5169A71F-D217-4096-806C-F9005D60DD51}" destId="{2A3C67EF-3BFC-400A-B2B0-271B62D3F184}" srcOrd="0" destOrd="0" presId="urn:microsoft.com/office/officeart/2018/2/layout/IconVerticalSolidList"/>
    <dgm:cxn modelId="{634AC271-FCC8-4572-A2B5-8DF9EE904631}" type="presOf" srcId="{49467367-D8B5-4071-9200-CF7C2769C407}" destId="{89FE8489-93B2-482B-9040-000C0FE4B782}" srcOrd="0" destOrd="0" presId="urn:microsoft.com/office/officeart/2018/2/layout/IconVerticalSolidList"/>
    <dgm:cxn modelId="{1B494155-C931-44A0-81BB-BB306E6B3D5B}" srcId="{66413903-1692-49BE-AA3C-2C29E8672664}" destId="{FE38A84B-2895-4162-9894-9C6F57849E51}" srcOrd="3" destOrd="0" parTransId="{53544FFD-2AC3-4F92-A3FD-8728F8AD4829}" sibTransId="{B2A7F97C-44BB-442F-9F01-46FF0C39E154}"/>
    <dgm:cxn modelId="{BB0BD1A5-CBF9-4A95-83B0-9061F77A0421}" srcId="{66413903-1692-49BE-AA3C-2C29E8672664}" destId="{5169A71F-D217-4096-806C-F9005D60DD51}" srcOrd="2" destOrd="0" parTransId="{A7D08827-108B-4013-A6D1-A3ACE1557A00}" sibTransId="{AF1A6B32-BEB4-4A08-AC0D-749ECC9B0608}"/>
    <dgm:cxn modelId="{F996BBB0-DA8C-4A5B-A637-231C8C5517CD}" type="presOf" srcId="{66413903-1692-49BE-AA3C-2C29E8672664}" destId="{A71B0829-D6B1-4817-A463-47EE0A403C86}" srcOrd="0" destOrd="0" presId="urn:microsoft.com/office/officeart/2018/2/layout/IconVerticalSolidList"/>
    <dgm:cxn modelId="{F8E334B5-67D7-4F7D-A665-75939BB8E7A4}" type="presOf" srcId="{FE38A84B-2895-4162-9894-9C6F57849E51}" destId="{D00150B6-D5DC-46A6-957C-2F6639849D10}" srcOrd="0" destOrd="0" presId="urn:microsoft.com/office/officeart/2018/2/layout/IconVerticalSolidList"/>
    <dgm:cxn modelId="{25D496BD-FE66-4A2A-BECD-61A2C3BD492B}" srcId="{66413903-1692-49BE-AA3C-2C29E8672664}" destId="{49467367-D8B5-4071-9200-CF7C2769C407}" srcOrd="0" destOrd="0" parTransId="{955A4673-5556-4D16-8C46-387484AB7C2A}" sibTransId="{99AB0649-CC70-4531-9170-0D73B54510EC}"/>
    <dgm:cxn modelId="{90233ADC-AE8B-41CC-9484-8355CE517C62}" srcId="{66413903-1692-49BE-AA3C-2C29E8672664}" destId="{E73793CC-116C-4DFD-B18E-BA0FB374AC46}" srcOrd="1" destOrd="0" parTransId="{6489C09D-32CD-4A97-A2F6-583170524C4A}" sibTransId="{112162E1-E5B7-445F-A9D3-12816A65CD01}"/>
    <dgm:cxn modelId="{28695383-E10A-4FE8-8278-0762FAA7F16C}" type="presParOf" srcId="{A71B0829-D6B1-4817-A463-47EE0A403C86}" destId="{D8718343-5288-4530-B612-FD23655246E4}" srcOrd="0" destOrd="0" presId="urn:microsoft.com/office/officeart/2018/2/layout/IconVerticalSolidList"/>
    <dgm:cxn modelId="{AA67743B-0271-4796-813D-1C06B398C574}" type="presParOf" srcId="{D8718343-5288-4530-B612-FD23655246E4}" destId="{A149345F-159E-48B7-BA4B-A26589B0DC00}" srcOrd="0" destOrd="0" presId="urn:microsoft.com/office/officeart/2018/2/layout/IconVerticalSolidList"/>
    <dgm:cxn modelId="{678EFE91-4F77-4D99-BFA6-0AD10920EC5A}" type="presParOf" srcId="{D8718343-5288-4530-B612-FD23655246E4}" destId="{3E0E031C-C04C-4392-9A96-3572DBF4C394}" srcOrd="1" destOrd="0" presId="urn:microsoft.com/office/officeart/2018/2/layout/IconVerticalSolidList"/>
    <dgm:cxn modelId="{839B3106-BF3A-495A-AC59-15FEF573A167}" type="presParOf" srcId="{D8718343-5288-4530-B612-FD23655246E4}" destId="{1BE231BC-8193-4BE2-AB57-3B425AD4FDC6}" srcOrd="2" destOrd="0" presId="urn:microsoft.com/office/officeart/2018/2/layout/IconVerticalSolidList"/>
    <dgm:cxn modelId="{8EE296A2-B6B3-4F6C-81AD-BF2A14CFB110}" type="presParOf" srcId="{D8718343-5288-4530-B612-FD23655246E4}" destId="{89FE8489-93B2-482B-9040-000C0FE4B782}" srcOrd="3" destOrd="0" presId="urn:microsoft.com/office/officeart/2018/2/layout/IconVerticalSolidList"/>
    <dgm:cxn modelId="{846B0F9B-80E1-4EE5-B827-958DDCAAE826}" type="presParOf" srcId="{A71B0829-D6B1-4817-A463-47EE0A403C86}" destId="{F9C503C2-C65B-42B3-967E-7F1D8043949D}" srcOrd="1" destOrd="0" presId="urn:microsoft.com/office/officeart/2018/2/layout/IconVerticalSolidList"/>
    <dgm:cxn modelId="{A3905E34-1A47-4B8C-B989-E747DB8FA6AC}" type="presParOf" srcId="{A71B0829-D6B1-4817-A463-47EE0A403C86}" destId="{9F5C5B76-38FA-4B94-A4DB-9659257F0C77}" srcOrd="2" destOrd="0" presId="urn:microsoft.com/office/officeart/2018/2/layout/IconVerticalSolidList"/>
    <dgm:cxn modelId="{3995A2AF-ADA4-4260-A8C2-17A05D38D2E3}" type="presParOf" srcId="{9F5C5B76-38FA-4B94-A4DB-9659257F0C77}" destId="{0AA726D2-368E-490E-A558-319C9163F412}" srcOrd="0" destOrd="0" presId="urn:microsoft.com/office/officeart/2018/2/layout/IconVerticalSolidList"/>
    <dgm:cxn modelId="{37EC5A63-2F4C-4230-9A70-53841AFA62EA}" type="presParOf" srcId="{9F5C5B76-38FA-4B94-A4DB-9659257F0C77}" destId="{0A9F72D5-67CC-448E-BAA5-C202D9F0CE80}" srcOrd="1" destOrd="0" presId="urn:microsoft.com/office/officeart/2018/2/layout/IconVerticalSolidList"/>
    <dgm:cxn modelId="{D0A4BE3E-ECBD-4772-B03B-771086026CF7}" type="presParOf" srcId="{9F5C5B76-38FA-4B94-A4DB-9659257F0C77}" destId="{ACA6BD8F-5A5A-43A6-B464-AFFB59C3F080}" srcOrd="2" destOrd="0" presId="urn:microsoft.com/office/officeart/2018/2/layout/IconVerticalSolidList"/>
    <dgm:cxn modelId="{427A8194-54D4-49C8-8052-C7A36D5AAF83}" type="presParOf" srcId="{9F5C5B76-38FA-4B94-A4DB-9659257F0C77}" destId="{E97DD5C9-82C1-4CB2-9751-8F82A0CE6CD0}" srcOrd="3" destOrd="0" presId="urn:microsoft.com/office/officeart/2018/2/layout/IconVerticalSolidList"/>
    <dgm:cxn modelId="{02B20816-3691-4BDE-AB04-E76F507D329B}" type="presParOf" srcId="{A71B0829-D6B1-4817-A463-47EE0A403C86}" destId="{F1CE935C-906B-4BB3-A211-D7F25A972D1D}" srcOrd="3" destOrd="0" presId="urn:microsoft.com/office/officeart/2018/2/layout/IconVerticalSolidList"/>
    <dgm:cxn modelId="{5A318FCA-C13F-4FA6-AEEB-2A22D31A7AB0}" type="presParOf" srcId="{A71B0829-D6B1-4817-A463-47EE0A403C86}" destId="{295095DD-2573-4620-A5BB-F6A174BA5A8D}" srcOrd="4" destOrd="0" presId="urn:microsoft.com/office/officeart/2018/2/layout/IconVerticalSolidList"/>
    <dgm:cxn modelId="{40B8056B-817A-4906-A224-06437FD4F378}" type="presParOf" srcId="{295095DD-2573-4620-A5BB-F6A174BA5A8D}" destId="{830D740F-84A2-42F9-B83F-1CA7EEE852F3}" srcOrd="0" destOrd="0" presId="urn:microsoft.com/office/officeart/2018/2/layout/IconVerticalSolidList"/>
    <dgm:cxn modelId="{BAA061E6-37EC-48B5-B655-FBD12F13233E}" type="presParOf" srcId="{295095DD-2573-4620-A5BB-F6A174BA5A8D}" destId="{08FD6C89-4268-4A6F-B4EF-6CF7156274FE}" srcOrd="1" destOrd="0" presId="urn:microsoft.com/office/officeart/2018/2/layout/IconVerticalSolidList"/>
    <dgm:cxn modelId="{4BB01240-A6C7-4758-BB66-6C6F6C0E245F}" type="presParOf" srcId="{295095DD-2573-4620-A5BB-F6A174BA5A8D}" destId="{4F5A4ABD-094D-4270-90D2-87ECE9FB7035}" srcOrd="2" destOrd="0" presId="urn:microsoft.com/office/officeart/2018/2/layout/IconVerticalSolidList"/>
    <dgm:cxn modelId="{9B73332F-3590-4C46-BCAD-45EB1F2D73AE}" type="presParOf" srcId="{295095DD-2573-4620-A5BB-F6A174BA5A8D}" destId="{2A3C67EF-3BFC-400A-B2B0-271B62D3F184}" srcOrd="3" destOrd="0" presId="urn:microsoft.com/office/officeart/2018/2/layout/IconVerticalSolidList"/>
    <dgm:cxn modelId="{63142E07-6C10-40ED-BC2A-CD29C9DB23D7}" type="presParOf" srcId="{A71B0829-D6B1-4817-A463-47EE0A403C86}" destId="{6195766D-15BE-4AF2-8197-7DD68182A3CD}" srcOrd="5" destOrd="0" presId="urn:microsoft.com/office/officeart/2018/2/layout/IconVerticalSolidList"/>
    <dgm:cxn modelId="{A78E54AC-2E42-408A-A8A7-36D5EA6A0D0C}" type="presParOf" srcId="{A71B0829-D6B1-4817-A463-47EE0A403C86}" destId="{B269262D-91EA-4ECD-B2B6-3C6A9D34E66C}" srcOrd="6" destOrd="0" presId="urn:microsoft.com/office/officeart/2018/2/layout/IconVerticalSolidList"/>
    <dgm:cxn modelId="{92F2E9B8-5347-4FDA-8D6F-2904A4A9E35F}" type="presParOf" srcId="{B269262D-91EA-4ECD-B2B6-3C6A9D34E66C}" destId="{70B89D7A-BDB4-4728-931C-852B460273FB}" srcOrd="0" destOrd="0" presId="urn:microsoft.com/office/officeart/2018/2/layout/IconVerticalSolidList"/>
    <dgm:cxn modelId="{2030B928-97F5-4ED9-8B10-E51D255ED55C}" type="presParOf" srcId="{B269262D-91EA-4ECD-B2B6-3C6A9D34E66C}" destId="{2FD1FE31-65D3-4343-BE42-735DB31F7A6B}" srcOrd="1" destOrd="0" presId="urn:microsoft.com/office/officeart/2018/2/layout/IconVerticalSolidList"/>
    <dgm:cxn modelId="{DEA1E2AB-23BB-4D81-9E76-4B429B32C724}" type="presParOf" srcId="{B269262D-91EA-4ECD-B2B6-3C6A9D34E66C}" destId="{EF5D4F08-48C7-4ECC-9138-3B12EBCBB316}" srcOrd="2" destOrd="0" presId="urn:microsoft.com/office/officeart/2018/2/layout/IconVerticalSolidList"/>
    <dgm:cxn modelId="{4662623C-EBB3-4AAA-AF19-9C13A2503C7B}" type="presParOf" srcId="{B269262D-91EA-4ECD-B2B6-3C6A9D34E66C}" destId="{D00150B6-D5DC-46A6-957C-2F6639849D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2EC8C-51F0-48CB-A7CA-CDB4DD3660FE}"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6C6E197-3355-431F-9DBA-EE6D486FBFEC}">
      <dgm:prSet custT="1"/>
      <dgm:spPr/>
      <dgm:t>
        <a:bodyPr/>
        <a:lstStyle/>
        <a:p>
          <a:pPr>
            <a:defRPr cap="all"/>
          </a:pPr>
          <a:r>
            <a:rPr lang="es-PR" sz="2800" dirty="0"/>
            <a:t>¿Cuál es nuestra misión?</a:t>
          </a:r>
          <a:endParaRPr lang="en-US" sz="2800" dirty="0"/>
        </a:p>
      </dgm:t>
    </dgm:pt>
    <dgm:pt modelId="{385CCFBA-3B25-477A-AEF8-E27519664646}" type="parTrans" cxnId="{1499A213-F1B6-440D-8D17-5002082E59A5}">
      <dgm:prSet/>
      <dgm:spPr/>
      <dgm:t>
        <a:bodyPr/>
        <a:lstStyle/>
        <a:p>
          <a:endParaRPr lang="en-US" sz="1800"/>
        </a:p>
      </dgm:t>
    </dgm:pt>
    <dgm:pt modelId="{E3008411-D6DB-48C1-B469-D0B1F35FF730}" type="sibTrans" cxnId="{1499A213-F1B6-440D-8D17-5002082E59A5}">
      <dgm:prSet/>
      <dgm:spPr/>
      <dgm:t>
        <a:bodyPr/>
        <a:lstStyle/>
        <a:p>
          <a:endParaRPr lang="en-US" sz="1800"/>
        </a:p>
      </dgm:t>
    </dgm:pt>
    <dgm:pt modelId="{87B2FB59-A5BA-4019-BB16-FC43F12BE689}">
      <dgm:prSet custT="1"/>
      <dgm:spPr/>
      <dgm:t>
        <a:bodyPr/>
        <a:lstStyle/>
        <a:p>
          <a:pPr>
            <a:defRPr cap="all"/>
          </a:pPr>
          <a:r>
            <a:rPr lang="es-PR" sz="2400" dirty="0"/>
            <a:t>¿Qué estamos haciendo para cumplir con la Gran Comisión y el Gran Mandamiento?</a:t>
          </a:r>
          <a:endParaRPr lang="en-US" sz="2400" dirty="0"/>
        </a:p>
      </dgm:t>
    </dgm:pt>
    <dgm:pt modelId="{2BFFC9FD-DF07-4F01-874F-45AA62135D4A}" type="parTrans" cxnId="{C84EEDA8-979C-4530-8D7B-B0D3C4EDA714}">
      <dgm:prSet/>
      <dgm:spPr/>
      <dgm:t>
        <a:bodyPr/>
        <a:lstStyle/>
        <a:p>
          <a:endParaRPr lang="en-US" sz="1800"/>
        </a:p>
      </dgm:t>
    </dgm:pt>
    <dgm:pt modelId="{C8E5FAA6-FEEB-40CF-87A5-C5F3619EABEE}" type="sibTrans" cxnId="{C84EEDA8-979C-4530-8D7B-B0D3C4EDA714}">
      <dgm:prSet/>
      <dgm:spPr/>
      <dgm:t>
        <a:bodyPr/>
        <a:lstStyle/>
        <a:p>
          <a:endParaRPr lang="en-US" sz="1800"/>
        </a:p>
      </dgm:t>
    </dgm:pt>
    <dgm:pt modelId="{DD4C4655-C52A-432B-BABE-84304550DF98}" type="pres">
      <dgm:prSet presAssocID="{F2C2EC8C-51F0-48CB-A7CA-CDB4DD3660FE}" presName="root" presStyleCnt="0">
        <dgm:presLayoutVars>
          <dgm:dir/>
          <dgm:resizeHandles val="exact"/>
        </dgm:presLayoutVars>
      </dgm:prSet>
      <dgm:spPr/>
    </dgm:pt>
    <dgm:pt modelId="{02B2B594-2E0D-452D-820A-668DA43B7D0C}" type="pres">
      <dgm:prSet presAssocID="{D6C6E197-3355-431F-9DBA-EE6D486FBFEC}" presName="compNode" presStyleCnt="0"/>
      <dgm:spPr/>
    </dgm:pt>
    <dgm:pt modelId="{FD86C115-6DC1-49D5-ADBA-CF3C90EB142D}" type="pres">
      <dgm:prSet presAssocID="{D6C6E197-3355-431F-9DBA-EE6D486FBFEC}" presName="iconBgRect" presStyleLbl="bgShp" presStyleIdx="0" presStyleCnt="2"/>
      <dgm:spPr>
        <a:prstGeom prst="round2DiagRect">
          <a:avLst>
            <a:gd name="adj1" fmla="val 29727"/>
            <a:gd name="adj2" fmla="val 0"/>
          </a:avLst>
        </a:prstGeom>
      </dgm:spPr>
    </dgm:pt>
    <dgm:pt modelId="{9BC6151D-6279-42EF-82AB-4570F1B1D2D1}" type="pres">
      <dgm:prSet presAssocID="{D6C6E197-3355-431F-9DBA-EE6D486FBF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B724BC8D-A407-42B2-9571-5C00A3B51658}" type="pres">
      <dgm:prSet presAssocID="{D6C6E197-3355-431F-9DBA-EE6D486FBFEC}" presName="spaceRect" presStyleCnt="0"/>
      <dgm:spPr/>
    </dgm:pt>
    <dgm:pt modelId="{6AF7AAB0-6EDC-42C3-A800-777568C3138C}" type="pres">
      <dgm:prSet presAssocID="{D6C6E197-3355-431F-9DBA-EE6D486FBFEC}" presName="textRect" presStyleLbl="revTx" presStyleIdx="0" presStyleCnt="2">
        <dgm:presLayoutVars>
          <dgm:chMax val="1"/>
          <dgm:chPref val="1"/>
        </dgm:presLayoutVars>
      </dgm:prSet>
      <dgm:spPr/>
    </dgm:pt>
    <dgm:pt modelId="{A4D82BDB-B3E7-4138-B6EE-87F68754822C}" type="pres">
      <dgm:prSet presAssocID="{E3008411-D6DB-48C1-B469-D0B1F35FF730}" presName="sibTrans" presStyleCnt="0"/>
      <dgm:spPr/>
    </dgm:pt>
    <dgm:pt modelId="{F12CF027-96DD-4F58-9638-1AB6D13EBCC5}" type="pres">
      <dgm:prSet presAssocID="{87B2FB59-A5BA-4019-BB16-FC43F12BE689}" presName="compNode" presStyleCnt="0"/>
      <dgm:spPr/>
    </dgm:pt>
    <dgm:pt modelId="{39DE39FC-AFDB-4A4D-87B5-C69CC63BE7DF}" type="pres">
      <dgm:prSet presAssocID="{87B2FB59-A5BA-4019-BB16-FC43F12BE689}" presName="iconBgRect" presStyleLbl="bgShp" presStyleIdx="1" presStyleCnt="2"/>
      <dgm:spPr>
        <a:prstGeom prst="round2DiagRect">
          <a:avLst>
            <a:gd name="adj1" fmla="val 29727"/>
            <a:gd name="adj2" fmla="val 0"/>
          </a:avLst>
        </a:prstGeom>
      </dgm:spPr>
    </dgm:pt>
    <dgm:pt modelId="{23B686C4-88F3-4875-A766-55786E1DE012}" type="pres">
      <dgm:prSet presAssocID="{87B2FB59-A5BA-4019-BB16-FC43F12BE6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16181CC8-667F-4E88-9438-6EB0B802B31C}" type="pres">
      <dgm:prSet presAssocID="{87B2FB59-A5BA-4019-BB16-FC43F12BE689}" presName="spaceRect" presStyleCnt="0"/>
      <dgm:spPr/>
    </dgm:pt>
    <dgm:pt modelId="{E3FAF2B8-AD21-4B89-B066-38C99337816D}" type="pres">
      <dgm:prSet presAssocID="{87B2FB59-A5BA-4019-BB16-FC43F12BE689}" presName="textRect" presStyleLbl="revTx" presStyleIdx="1" presStyleCnt="2">
        <dgm:presLayoutVars>
          <dgm:chMax val="1"/>
          <dgm:chPref val="1"/>
        </dgm:presLayoutVars>
      </dgm:prSet>
      <dgm:spPr/>
    </dgm:pt>
  </dgm:ptLst>
  <dgm:cxnLst>
    <dgm:cxn modelId="{1499A213-F1B6-440D-8D17-5002082E59A5}" srcId="{F2C2EC8C-51F0-48CB-A7CA-CDB4DD3660FE}" destId="{D6C6E197-3355-431F-9DBA-EE6D486FBFEC}" srcOrd="0" destOrd="0" parTransId="{385CCFBA-3B25-477A-AEF8-E27519664646}" sibTransId="{E3008411-D6DB-48C1-B469-D0B1F35FF730}"/>
    <dgm:cxn modelId="{A1061722-7CD4-487D-9A08-169E6CF10B45}" type="presOf" srcId="{F2C2EC8C-51F0-48CB-A7CA-CDB4DD3660FE}" destId="{DD4C4655-C52A-432B-BABE-84304550DF98}" srcOrd="0" destOrd="0" presId="urn:microsoft.com/office/officeart/2018/5/layout/IconLeafLabelList"/>
    <dgm:cxn modelId="{C84EEDA8-979C-4530-8D7B-B0D3C4EDA714}" srcId="{F2C2EC8C-51F0-48CB-A7CA-CDB4DD3660FE}" destId="{87B2FB59-A5BA-4019-BB16-FC43F12BE689}" srcOrd="1" destOrd="0" parTransId="{2BFFC9FD-DF07-4F01-874F-45AA62135D4A}" sibTransId="{C8E5FAA6-FEEB-40CF-87A5-C5F3619EABEE}"/>
    <dgm:cxn modelId="{69F656B4-F614-4BEF-9084-E8EEC3AB626E}" type="presOf" srcId="{D6C6E197-3355-431F-9DBA-EE6D486FBFEC}" destId="{6AF7AAB0-6EDC-42C3-A800-777568C3138C}" srcOrd="0" destOrd="0" presId="urn:microsoft.com/office/officeart/2018/5/layout/IconLeafLabelList"/>
    <dgm:cxn modelId="{8BA74DD9-0C8C-4AEE-BAAD-DF88FACA8C03}" type="presOf" srcId="{87B2FB59-A5BA-4019-BB16-FC43F12BE689}" destId="{E3FAF2B8-AD21-4B89-B066-38C99337816D}" srcOrd="0" destOrd="0" presId="urn:microsoft.com/office/officeart/2018/5/layout/IconLeafLabelList"/>
    <dgm:cxn modelId="{0E32AA8F-C17B-483A-88E8-DD819131B0DF}" type="presParOf" srcId="{DD4C4655-C52A-432B-BABE-84304550DF98}" destId="{02B2B594-2E0D-452D-820A-668DA43B7D0C}" srcOrd="0" destOrd="0" presId="urn:microsoft.com/office/officeart/2018/5/layout/IconLeafLabelList"/>
    <dgm:cxn modelId="{5B245B21-FFE5-4A3C-87EF-17CC59C09340}" type="presParOf" srcId="{02B2B594-2E0D-452D-820A-668DA43B7D0C}" destId="{FD86C115-6DC1-49D5-ADBA-CF3C90EB142D}" srcOrd="0" destOrd="0" presId="urn:microsoft.com/office/officeart/2018/5/layout/IconLeafLabelList"/>
    <dgm:cxn modelId="{1ABA2448-ACD6-45D8-BB6A-BB96649EA921}" type="presParOf" srcId="{02B2B594-2E0D-452D-820A-668DA43B7D0C}" destId="{9BC6151D-6279-42EF-82AB-4570F1B1D2D1}" srcOrd="1" destOrd="0" presId="urn:microsoft.com/office/officeart/2018/5/layout/IconLeafLabelList"/>
    <dgm:cxn modelId="{D61D6B86-E138-443E-827C-E00529A50029}" type="presParOf" srcId="{02B2B594-2E0D-452D-820A-668DA43B7D0C}" destId="{B724BC8D-A407-42B2-9571-5C00A3B51658}" srcOrd="2" destOrd="0" presId="urn:microsoft.com/office/officeart/2018/5/layout/IconLeafLabelList"/>
    <dgm:cxn modelId="{87D1F535-9BFE-426C-9240-4AC2523FE1A8}" type="presParOf" srcId="{02B2B594-2E0D-452D-820A-668DA43B7D0C}" destId="{6AF7AAB0-6EDC-42C3-A800-777568C3138C}" srcOrd="3" destOrd="0" presId="urn:microsoft.com/office/officeart/2018/5/layout/IconLeafLabelList"/>
    <dgm:cxn modelId="{BB14A7E7-7117-4957-A938-2ECC4FC260A7}" type="presParOf" srcId="{DD4C4655-C52A-432B-BABE-84304550DF98}" destId="{A4D82BDB-B3E7-4138-B6EE-87F68754822C}" srcOrd="1" destOrd="0" presId="urn:microsoft.com/office/officeart/2018/5/layout/IconLeafLabelList"/>
    <dgm:cxn modelId="{467D9105-B1DC-4DE3-98B3-BE20B7D5CF3D}" type="presParOf" srcId="{DD4C4655-C52A-432B-BABE-84304550DF98}" destId="{F12CF027-96DD-4F58-9638-1AB6D13EBCC5}" srcOrd="2" destOrd="0" presId="urn:microsoft.com/office/officeart/2018/5/layout/IconLeafLabelList"/>
    <dgm:cxn modelId="{18746802-67F2-424E-B8A0-EAA0BA560BF5}" type="presParOf" srcId="{F12CF027-96DD-4F58-9638-1AB6D13EBCC5}" destId="{39DE39FC-AFDB-4A4D-87B5-C69CC63BE7DF}" srcOrd="0" destOrd="0" presId="urn:microsoft.com/office/officeart/2018/5/layout/IconLeafLabelList"/>
    <dgm:cxn modelId="{29ECC450-B08F-40E6-9115-89B1142CE66B}" type="presParOf" srcId="{F12CF027-96DD-4F58-9638-1AB6D13EBCC5}" destId="{23B686C4-88F3-4875-A766-55786E1DE012}" srcOrd="1" destOrd="0" presId="urn:microsoft.com/office/officeart/2018/5/layout/IconLeafLabelList"/>
    <dgm:cxn modelId="{3034424D-FA0D-4463-A0D7-745C08BCA4CA}" type="presParOf" srcId="{F12CF027-96DD-4F58-9638-1AB6D13EBCC5}" destId="{16181CC8-667F-4E88-9438-6EB0B802B31C}" srcOrd="2" destOrd="0" presId="urn:microsoft.com/office/officeart/2018/5/layout/IconLeafLabelList"/>
    <dgm:cxn modelId="{89735B6D-C547-42CD-82AA-F545813F2747}" type="presParOf" srcId="{F12CF027-96DD-4F58-9638-1AB6D13EBCC5}" destId="{E3FAF2B8-AD21-4B89-B066-38C99337816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00BF4-5084-4093-89B7-BEFE795A0B9D}"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B176ACAC-3945-4FC2-893D-B4BA3341B91F}">
      <dgm:prSet custT="1"/>
      <dgm:spPr/>
      <dgm:t>
        <a:bodyPr/>
        <a:lstStyle/>
        <a:p>
          <a:r>
            <a:rPr lang="es-ES" sz="3600" dirty="0">
              <a:solidFill>
                <a:schemeClr val="tx1"/>
              </a:solidFill>
            </a:rPr>
            <a:t>Comprende </a:t>
          </a:r>
          <a:r>
            <a:rPr lang="es-ES" sz="3600" b="1" u="sng" dirty="0">
              <a:solidFill>
                <a:schemeClr val="tx1"/>
              </a:solidFill>
            </a:rPr>
            <a:t>quienes somos </a:t>
          </a:r>
          <a:r>
            <a:rPr lang="es-ES" sz="3600" dirty="0">
              <a:solidFill>
                <a:schemeClr val="tx1"/>
              </a:solidFill>
            </a:rPr>
            <a:t>y aquello para lo que estamos </a:t>
          </a:r>
          <a:r>
            <a:rPr lang="es-ES" sz="3600" b="1" u="sng" dirty="0">
              <a:solidFill>
                <a:schemeClr val="tx1"/>
              </a:solidFill>
            </a:rPr>
            <a:t>exclusivamente diseñados </a:t>
          </a:r>
          <a:endParaRPr lang="en-US" sz="3600" b="1" u="sng" dirty="0">
            <a:solidFill>
              <a:schemeClr val="tx1"/>
            </a:solidFill>
          </a:endParaRPr>
        </a:p>
      </dgm:t>
    </dgm:pt>
    <dgm:pt modelId="{A81E53CE-806C-482F-98DF-CF11CBA716A7}" type="parTrans" cxnId="{7BAC49D5-51E1-4C60-AA95-B9C64536BE65}">
      <dgm:prSet/>
      <dgm:spPr/>
      <dgm:t>
        <a:bodyPr/>
        <a:lstStyle/>
        <a:p>
          <a:endParaRPr lang="en-US" sz="2000">
            <a:solidFill>
              <a:schemeClr val="tx1"/>
            </a:solidFill>
          </a:endParaRPr>
        </a:p>
      </dgm:t>
    </dgm:pt>
    <dgm:pt modelId="{DE4B66A4-DAE7-4281-A34B-E65736E0CF3F}" type="sibTrans" cxnId="{7BAC49D5-51E1-4C60-AA95-B9C64536BE65}">
      <dgm:prSet/>
      <dgm:spPr/>
      <dgm:t>
        <a:bodyPr/>
        <a:lstStyle/>
        <a:p>
          <a:endParaRPr lang="en-US" sz="2000">
            <a:solidFill>
              <a:schemeClr val="tx1"/>
            </a:solidFill>
          </a:endParaRPr>
        </a:p>
      </dgm:t>
    </dgm:pt>
    <dgm:pt modelId="{11353A44-ED05-46D3-AEB8-AC15484DECA1}">
      <dgm:prSet custT="1"/>
      <dgm:spPr/>
      <dgm:t>
        <a:bodyPr/>
        <a:lstStyle/>
        <a:p>
          <a:r>
            <a:rPr lang="es-ES" sz="3600">
              <a:solidFill>
                <a:schemeClr val="tx1"/>
              </a:solidFill>
            </a:rPr>
            <a:t>Responde las preguntas:                                                              </a:t>
          </a:r>
          <a:r>
            <a:rPr lang="es-ES" sz="3600" b="1">
              <a:solidFill>
                <a:schemeClr val="tx1"/>
              </a:solidFill>
            </a:rPr>
            <a:t>¿A Dónde vamos? y ¿Por Qué hacemos esto? </a:t>
          </a:r>
          <a:endParaRPr lang="en-US" sz="3600">
            <a:solidFill>
              <a:schemeClr val="tx1"/>
            </a:solidFill>
          </a:endParaRPr>
        </a:p>
      </dgm:t>
    </dgm:pt>
    <dgm:pt modelId="{DDBB6AD9-4EB7-447D-9513-4D6AD0B87764}" type="parTrans" cxnId="{782D4BE8-1B52-4264-A8EF-89256837B9C6}">
      <dgm:prSet/>
      <dgm:spPr/>
      <dgm:t>
        <a:bodyPr/>
        <a:lstStyle/>
        <a:p>
          <a:endParaRPr lang="en-US" sz="2000">
            <a:solidFill>
              <a:schemeClr val="tx1"/>
            </a:solidFill>
          </a:endParaRPr>
        </a:p>
      </dgm:t>
    </dgm:pt>
    <dgm:pt modelId="{05AB1A09-4F07-4FEA-95F1-2729BF619EC7}" type="sibTrans" cxnId="{782D4BE8-1B52-4264-A8EF-89256837B9C6}">
      <dgm:prSet/>
      <dgm:spPr/>
      <dgm:t>
        <a:bodyPr/>
        <a:lstStyle/>
        <a:p>
          <a:endParaRPr lang="en-US" sz="2000">
            <a:solidFill>
              <a:schemeClr val="tx1"/>
            </a:solidFill>
          </a:endParaRPr>
        </a:p>
      </dgm:t>
    </dgm:pt>
    <dgm:pt modelId="{11EC13BA-8CB0-4CB7-8D4B-93F5920F2C4B}">
      <dgm:prSet custT="1"/>
      <dgm:spPr/>
      <dgm:t>
        <a:bodyPr/>
        <a:lstStyle/>
        <a:p>
          <a:r>
            <a:rPr lang="es-ES" sz="3600">
              <a:solidFill>
                <a:schemeClr val="tx1"/>
              </a:solidFill>
            </a:rPr>
            <a:t>Ayuda a las personas a enfocarse en un destino, y a impulsarlas a avanzar a pesar de la circunstancia </a:t>
          </a:r>
          <a:endParaRPr lang="en-US" sz="3600">
            <a:solidFill>
              <a:schemeClr val="tx1"/>
            </a:solidFill>
          </a:endParaRPr>
        </a:p>
      </dgm:t>
    </dgm:pt>
    <dgm:pt modelId="{4422F848-D57F-4F9C-966D-AD75D5F07806}" type="parTrans" cxnId="{6199660F-3F7A-4058-A64C-6775EEB05419}">
      <dgm:prSet/>
      <dgm:spPr/>
      <dgm:t>
        <a:bodyPr/>
        <a:lstStyle/>
        <a:p>
          <a:endParaRPr lang="en-US" sz="2000">
            <a:solidFill>
              <a:schemeClr val="tx1"/>
            </a:solidFill>
          </a:endParaRPr>
        </a:p>
      </dgm:t>
    </dgm:pt>
    <dgm:pt modelId="{77DED176-5708-4D85-9814-3C3314FEFEC5}" type="sibTrans" cxnId="{6199660F-3F7A-4058-A64C-6775EEB05419}">
      <dgm:prSet/>
      <dgm:spPr/>
      <dgm:t>
        <a:bodyPr/>
        <a:lstStyle/>
        <a:p>
          <a:endParaRPr lang="en-US" sz="2000">
            <a:solidFill>
              <a:schemeClr val="tx1"/>
            </a:solidFill>
          </a:endParaRPr>
        </a:p>
      </dgm:t>
    </dgm:pt>
    <dgm:pt modelId="{FB2579F9-3870-4DD2-980A-6C8AC45ECB04}">
      <dgm:prSet custT="1"/>
      <dgm:spPr/>
      <dgm:t>
        <a:bodyPr/>
        <a:lstStyle/>
        <a:p>
          <a:r>
            <a:rPr lang="es-ES" sz="3600">
              <a:solidFill>
                <a:schemeClr val="tx1"/>
              </a:solidFill>
            </a:rPr>
            <a:t>La visión </a:t>
          </a:r>
          <a:r>
            <a:rPr lang="es-ES" sz="3600" b="1" u="sng">
              <a:solidFill>
                <a:schemeClr val="tx1"/>
              </a:solidFill>
            </a:rPr>
            <a:t>puede ser cambiante </a:t>
          </a:r>
          <a:r>
            <a:rPr lang="es-ES" sz="3600">
              <a:solidFill>
                <a:schemeClr val="tx1"/>
              </a:solidFill>
            </a:rPr>
            <a:t>de acuerdo a las necesidades de la Iglesia o la comunidad </a:t>
          </a:r>
          <a:endParaRPr lang="en-US" sz="3600">
            <a:solidFill>
              <a:schemeClr val="tx1"/>
            </a:solidFill>
          </a:endParaRPr>
        </a:p>
      </dgm:t>
    </dgm:pt>
    <dgm:pt modelId="{68B4002B-30DD-454E-ADD9-69A253EE1D7F}" type="parTrans" cxnId="{B7ACD5A1-F70B-4F76-B20A-C38B3464A991}">
      <dgm:prSet/>
      <dgm:spPr/>
      <dgm:t>
        <a:bodyPr/>
        <a:lstStyle/>
        <a:p>
          <a:endParaRPr lang="en-US" sz="2000">
            <a:solidFill>
              <a:schemeClr val="tx1"/>
            </a:solidFill>
          </a:endParaRPr>
        </a:p>
      </dgm:t>
    </dgm:pt>
    <dgm:pt modelId="{462168B4-B6ED-412B-90DE-371EAC87F78A}" type="sibTrans" cxnId="{B7ACD5A1-F70B-4F76-B20A-C38B3464A991}">
      <dgm:prSet/>
      <dgm:spPr/>
      <dgm:t>
        <a:bodyPr/>
        <a:lstStyle/>
        <a:p>
          <a:endParaRPr lang="en-US" sz="2000">
            <a:solidFill>
              <a:schemeClr val="tx1"/>
            </a:solidFill>
          </a:endParaRPr>
        </a:p>
      </dgm:t>
    </dgm:pt>
    <dgm:pt modelId="{CB5C6EC6-55AD-4120-8A2A-CBFD0703773F}" type="pres">
      <dgm:prSet presAssocID="{07600BF4-5084-4093-89B7-BEFE795A0B9D}" presName="linear" presStyleCnt="0">
        <dgm:presLayoutVars>
          <dgm:animLvl val="lvl"/>
          <dgm:resizeHandles val="exact"/>
        </dgm:presLayoutVars>
      </dgm:prSet>
      <dgm:spPr/>
    </dgm:pt>
    <dgm:pt modelId="{20600343-BAAB-4970-BA54-3A1F44BF2222}" type="pres">
      <dgm:prSet presAssocID="{B176ACAC-3945-4FC2-893D-B4BA3341B91F}" presName="parentText" presStyleLbl="node1" presStyleIdx="0" presStyleCnt="4">
        <dgm:presLayoutVars>
          <dgm:chMax val="0"/>
          <dgm:bulletEnabled val="1"/>
        </dgm:presLayoutVars>
      </dgm:prSet>
      <dgm:spPr/>
    </dgm:pt>
    <dgm:pt modelId="{D8AFD76C-6C05-41E5-80CA-2FCD945FD7A7}" type="pres">
      <dgm:prSet presAssocID="{DE4B66A4-DAE7-4281-A34B-E65736E0CF3F}" presName="spacer" presStyleCnt="0"/>
      <dgm:spPr/>
    </dgm:pt>
    <dgm:pt modelId="{52B885F0-FE2A-48C3-A0D4-E39AC23D6B3B}" type="pres">
      <dgm:prSet presAssocID="{11353A44-ED05-46D3-AEB8-AC15484DECA1}" presName="parentText" presStyleLbl="node1" presStyleIdx="1" presStyleCnt="4">
        <dgm:presLayoutVars>
          <dgm:chMax val="0"/>
          <dgm:bulletEnabled val="1"/>
        </dgm:presLayoutVars>
      </dgm:prSet>
      <dgm:spPr/>
    </dgm:pt>
    <dgm:pt modelId="{ACE1AD4F-939C-4F72-B28A-AAB6EC1B6A27}" type="pres">
      <dgm:prSet presAssocID="{05AB1A09-4F07-4FEA-95F1-2729BF619EC7}" presName="spacer" presStyleCnt="0"/>
      <dgm:spPr/>
    </dgm:pt>
    <dgm:pt modelId="{A16F09B0-D9FA-49B7-972F-D2B0614DF27D}" type="pres">
      <dgm:prSet presAssocID="{11EC13BA-8CB0-4CB7-8D4B-93F5920F2C4B}" presName="parentText" presStyleLbl="node1" presStyleIdx="2" presStyleCnt="4">
        <dgm:presLayoutVars>
          <dgm:chMax val="0"/>
          <dgm:bulletEnabled val="1"/>
        </dgm:presLayoutVars>
      </dgm:prSet>
      <dgm:spPr/>
    </dgm:pt>
    <dgm:pt modelId="{6DBBF053-AA91-4DCB-AB4C-52F6010C63C9}" type="pres">
      <dgm:prSet presAssocID="{77DED176-5708-4D85-9814-3C3314FEFEC5}" presName="spacer" presStyleCnt="0"/>
      <dgm:spPr/>
    </dgm:pt>
    <dgm:pt modelId="{3B90B8C8-7445-478B-A020-84597A21E1D0}" type="pres">
      <dgm:prSet presAssocID="{FB2579F9-3870-4DD2-980A-6C8AC45ECB04}" presName="parentText" presStyleLbl="node1" presStyleIdx="3" presStyleCnt="4">
        <dgm:presLayoutVars>
          <dgm:chMax val="0"/>
          <dgm:bulletEnabled val="1"/>
        </dgm:presLayoutVars>
      </dgm:prSet>
      <dgm:spPr/>
    </dgm:pt>
  </dgm:ptLst>
  <dgm:cxnLst>
    <dgm:cxn modelId="{6199660F-3F7A-4058-A64C-6775EEB05419}" srcId="{07600BF4-5084-4093-89B7-BEFE795A0B9D}" destId="{11EC13BA-8CB0-4CB7-8D4B-93F5920F2C4B}" srcOrd="2" destOrd="0" parTransId="{4422F848-D57F-4F9C-966D-AD75D5F07806}" sibTransId="{77DED176-5708-4D85-9814-3C3314FEFEC5}"/>
    <dgm:cxn modelId="{1E16366B-9655-4E74-B383-73FEDEBAAD97}" type="presOf" srcId="{11353A44-ED05-46D3-AEB8-AC15484DECA1}" destId="{52B885F0-FE2A-48C3-A0D4-E39AC23D6B3B}" srcOrd="0" destOrd="0" presId="urn:microsoft.com/office/officeart/2005/8/layout/vList2"/>
    <dgm:cxn modelId="{9E4F0C7C-AAE5-4947-B7D2-EF50960A88A8}" type="presOf" srcId="{B176ACAC-3945-4FC2-893D-B4BA3341B91F}" destId="{20600343-BAAB-4970-BA54-3A1F44BF2222}" srcOrd="0" destOrd="0" presId="urn:microsoft.com/office/officeart/2005/8/layout/vList2"/>
    <dgm:cxn modelId="{B7ACD5A1-F70B-4F76-B20A-C38B3464A991}" srcId="{07600BF4-5084-4093-89B7-BEFE795A0B9D}" destId="{FB2579F9-3870-4DD2-980A-6C8AC45ECB04}" srcOrd="3" destOrd="0" parTransId="{68B4002B-30DD-454E-ADD9-69A253EE1D7F}" sibTransId="{462168B4-B6ED-412B-90DE-371EAC87F78A}"/>
    <dgm:cxn modelId="{15E510B9-7A4E-424A-8C8B-1B0360AF656B}" type="presOf" srcId="{11EC13BA-8CB0-4CB7-8D4B-93F5920F2C4B}" destId="{A16F09B0-D9FA-49B7-972F-D2B0614DF27D}" srcOrd="0" destOrd="0" presId="urn:microsoft.com/office/officeart/2005/8/layout/vList2"/>
    <dgm:cxn modelId="{E6B64ABC-DEF8-41C2-AF91-40BB03483D8C}" type="presOf" srcId="{FB2579F9-3870-4DD2-980A-6C8AC45ECB04}" destId="{3B90B8C8-7445-478B-A020-84597A21E1D0}" srcOrd="0" destOrd="0" presId="urn:microsoft.com/office/officeart/2005/8/layout/vList2"/>
    <dgm:cxn modelId="{DEAD16D3-A2D7-4467-B593-79A27AA08443}" type="presOf" srcId="{07600BF4-5084-4093-89B7-BEFE795A0B9D}" destId="{CB5C6EC6-55AD-4120-8A2A-CBFD0703773F}" srcOrd="0" destOrd="0" presId="urn:microsoft.com/office/officeart/2005/8/layout/vList2"/>
    <dgm:cxn modelId="{7BAC49D5-51E1-4C60-AA95-B9C64536BE65}" srcId="{07600BF4-5084-4093-89B7-BEFE795A0B9D}" destId="{B176ACAC-3945-4FC2-893D-B4BA3341B91F}" srcOrd="0" destOrd="0" parTransId="{A81E53CE-806C-482F-98DF-CF11CBA716A7}" sibTransId="{DE4B66A4-DAE7-4281-A34B-E65736E0CF3F}"/>
    <dgm:cxn modelId="{782D4BE8-1B52-4264-A8EF-89256837B9C6}" srcId="{07600BF4-5084-4093-89B7-BEFE795A0B9D}" destId="{11353A44-ED05-46D3-AEB8-AC15484DECA1}" srcOrd="1" destOrd="0" parTransId="{DDBB6AD9-4EB7-447D-9513-4D6AD0B87764}" sibTransId="{05AB1A09-4F07-4FEA-95F1-2729BF619EC7}"/>
    <dgm:cxn modelId="{B8FDF099-3867-4417-9E40-EA66FA8FE4DE}" type="presParOf" srcId="{CB5C6EC6-55AD-4120-8A2A-CBFD0703773F}" destId="{20600343-BAAB-4970-BA54-3A1F44BF2222}" srcOrd="0" destOrd="0" presId="urn:microsoft.com/office/officeart/2005/8/layout/vList2"/>
    <dgm:cxn modelId="{BB4BDE25-9774-4F7B-8D21-D2BB77B47747}" type="presParOf" srcId="{CB5C6EC6-55AD-4120-8A2A-CBFD0703773F}" destId="{D8AFD76C-6C05-41E5-80CA-2FCD945FD7A7}" srcOrd="1" destOrd="0" presId="urn:microsoft.com/office/officeart/2005/8/layout/vList2"/>
    <dgm:cxn modelId="{B4CCB88E-E27C-4EDC-AF18-149629FEC4C1}" type="presParOf" srcId="{CB5C6EC6-55AD-4120-8A2A-CBFD0703773F}" destId="{52B885F0-FE2A-48C3-A0D4-E39AC23D6B3B}" srcOrd="2" destOrd="0" presId="urn:microsoft.com/office/officeart/2005/8/layout/vList2"/>
    <dgm:cxn modelId="{797FB270-FD80-45D1-ABEB-3688CA406200}" type="presParOf" srcId="{CB5C6EC6-55AD-4120-8A2A-CBFD0703773F}" destId="{ACE1AD4F-939C-4F72-B28A-AAB6EC1B6A27}" srcOrd="3" destOrd="0" presId="urn:microsoft.com/office/officeart/2005/8/layout/vList2"/>
    <dgm:cxn modelId="{34D9390B-23F7-4AB0-8821-D2FEE1403519}" type="presParOf" srcId="{CB5C6EC6-55AD-4120-8A2A-CBFD0703773F}" destId="{A16F09B0-D9FA-49B7-972F-D2B0614DF27D}" srcOrd="4" destOrd="0" presId="urn:microsoft.com/office/officeart/2005/8/layout/vList2"/>
    <dgm:cxn modelId="{5B67E092-796F-47B7-97FB-86C935BB9689}" type="presParOf" srcId="{CB5C6EC6-55AD-4120-8A2A-CBFD0703773F}" destId="{6DBBF053-AA91-4DCB-AB4C-52F6010C63C9}" srcOrd="5" destOrd="0" presId="urn:microsoft.com/office/officeart/2005/8/layout/vList2"/>
    <dgm:cxn modelId="{A95B45E7-3BCC-41FF-92AE-55A592D1C8A4}" type="presParOf" srcId="{CB5C6EC6-55AD-4120-8A2A-CBFD0703773F}" destId="{3B90B8C8-7445-478B-A020-84597A21E1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EC8176-E7BB-4D71-8621-FEC170154A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316EF4-4C9B-405E-A919-CDC684B03D89}">
      <dgm:prSet custT="1"/>
      <dgm:spPr/>
      <dgm:t>
        <a:bodyPr/>
        <a:lstStyle/>
        <a:p>
          <a:pPr>
            <a:defRPr cap="all"/>
          </a:pPr>
          <a:r>
            <a:rPr lang="es-ES" sz="3600" b="1"/>
            <a:t>La </a:t>
          </a:r>
          <a:r>
            <a:rPr lang="es-ES" sz="3600" b="1">
              <a:solidFill>
                <a:schemeClr val="accent5">
                  <a:lumMod val="50000"/>
                </a:schemeClr>
              </a:solidFill>
            </a:rPr>
            <a:t>Misión</a:t>
          </a:r>
          <a:r>
            <a:rPr lang="es-ES" sz="3600" b="1"/>
            <a:t> es universal         </a:t>
          </a:r>
          <a:r>
            <a:rPr lang="es-ES" sz="3600"/>
            <a:t>(la misma  para todas las iglesias locales)</a:t>
          </a:r>
        </a:p>
        <a:p>
          <a:pPr>
            <a:defRPr cap="all"/>
          </a:pPr>
          <a:r>
            <a:rPr lang="es-ES" sz="3600" b="1"/>
            <a:t>Mateo 28:19  </a:t>
          </a:r>
          <a:endParaRPr lang="en-US" sz="3600" b="1"/>
        </a:p>
      </dgm:t>
    </dgm:pt>
    <dgm:pt modelId="{72C22E75-2884-4BA3-B9D5-0AF32E769827}" type="parTrans" cxnId="{386CEEAE-E590-49E5-AF02-FA0017008BA6}">
      <dgm:prSet/>
      <dgm:spPr/>
      <dgm:t>
        <a:bodyPr/>
        <a:lstStyle/>
        <a:p>
          <a:endParaRPr lang="en-US"/>
        </a:p>
      </dgm:t>
    </dgm:pt>
    <dgm:pt modelId="{5A20B153-AE96-42CF-97D6-732FC685D05A}" type="sibTrans" cxnId="{386CEEAE-E590-49E5-AF02-FA0017008BA6}">
      <dgm:prSet/>
      <dgm:spPr/>
      <dgm:t>
        <a:bodyPr/>
        <a:lstStyle/>
        <a:p>
          <a:endParaRPr lang="en-US"/>
        </a:p>
      </dgm:t>
    </dgm:pt>
    <dgm:pt modelId="{4EBDF63B-A456-4CE5-9EA6-FC497371B51D}">
      <dgm:prSet/>
      <dgm:spPr/>
      <dgm:t>
        <a:bodyPr/>
        <a:lstStyle/>
        <a:p>
          <a:pPr>
            <a:defRPr cap="all"/>
          </a:pPr>
          <a:r>
            <a:rPr lang="es-ES"/>
            <a:t>Nuestra </a:t>
          </a:r>
          <a:r>
            <a:rPr lang="es-ES" b="1">
              <a:solidFill>
                <a:schemeClr val="accent5">
                  <a:lumMod val="50000"/>
                </a:schemeClr>
              </a:solidFill>
            </a:rPr>
            <a:t>Visión </a:t>
          </a:r>
          <a:r>
            <a:rPr lang="es-ES"/>
            <a:t>es </a:t>
          </a:r>
          <a:r>
            <a:rPr lang="es-ES" b="1"/>
            <a:t>cómo cada  iglesia puede implementar esa  Misión</a:t>
          </a:r>
          <a:endParaRPr lang="en-US" b="1"/>
        </a:p>
      </dgm:t>
    </dgm:pt>
    <dgm:pt modelId="{1D341CAD-9207-41F5-A6DC-A87B3710DF98}" type="parTrans" cxnId="{968733DA-324C-4F81-B9FF-507ECA6DB53A}">
      <dgm:prSet/>
      <dgm:spPr/>
      <dgm:t>
        <a:bodyPr/>
        <a:lstStyle/>
        <a:p>
          <a:endParaRPr lang="en-US"/>
        </a:p>
      </dgm:t>
    </dgm:pt>
    <dgm:pt modelId="{C054C989-B0B6-4269-87ED-691F296CBB51}" type="sibTrans" cxnId="{968733DA-324C-4F81-B9FF-507ECA6DB53A}">
      <dgm:prSet/>
      <dgm:spPr/>
      <dgm:t>
        <a:bodyPr/>
        <a:lstStyle/>
        <a:p>
          <a:endParaRPr lang="en-US"/>
        </a:p>
      </dgm:t>
    </dgm:pt>
    <dgm:pt modelId="{366E6BFD-5BE9-4DAF-B1E4-BC8C24C9B886}" type="pres">
      <dgm:prSet presAssocID="{8EEC8176-E7BB-4D71-8621-FEC170154A58}" presName="root" presStyleCnt="0">
        <dgm:presLayoutVars>
          <dgm:dir/>
          <dgm:resizeHandles val="exact"/>
        </dgm:presLayoutVars>
      </dgm:prSet>
      <dgm:spPr/>
    </dgm:pt>
    <dgm:pt modelId="{C332748D-EE76-4D6F-9D99-1616265116B8}" type="pres">
      <dgm:prSet presAssocID="{76316EF4-4C9B-405E-A919-CDC684B03D89}" presName="compNode" presStyleCnt="0"/>
      <dgm:spPr/>
    </dgm:pt>
    <dgm:pt modelId="{8E536E29-3DBC-44F7-863E-CE34204D01B5}" type="pres">
      <dgm:prSet presAssocID="{76316EF4-4C9B-405E-A919-CDC684B03D89}" presName="iconBgRect" presStyleLbl="bgShp" presStyleIdx="0" presStyleCnt="2" custLinFactNeighborX="4671" custLinFactNeighborY="6926"/>
      <dgm:spPr/>
    </dgm:pt>
    <dgm:pt modelId="{E09A0C86-62AA-417F-B456-BCFB5FC358D6}" type="pres">
      <dgm:prSet presAssocID="{76316EF4-4C9B-405E-A919-CDC684B03D89}" presName="iconRect" presStyleLbl="node1" presStyleIdx="0" presStyleCnt="2" custScaleX="172572" custScaleY="178191" custLinFactNeighborX="12237" custLinFactNeighborY="79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BEA93B4D-AFCB-4B9C-BC9A-B52645A8AF53}" type="pres">
      <dgm:prSet presAssocID="{76316EF4-4C9B-405E-A919-CDC684B03D89}" presName="spaceRect" presStyleCnt="0"/>
      <dgm:spPr/>
    </dgm:pt>
    <dgm:pt modelId="{256CC651-6561-445A-876F-F349C954C87F}" type="pres">
      <dgm:prSet presAssocID="{76316EF4-4C9B-405E-A919-CDC684B03D89}" presName="textRect" presStyleLbl="revTx" presStyleIdx="0" presStyleCnt="2">
        <dgm:presLayoutVars>
          <dgm:chMax val="1"/>
          <dgm:chPref val="1"/>
        </dgm:presLayoutVars>
      </dgm:prSet>
      <dgm:spPr/>
    </dgm:pt>
    <dgm:pt modelId="{2809E740-BE91-4A16-ADA4-C08F2673A5F0}" type="pres">
      <dgm:prSet presAssocID="{5A20B153-AE96-42CF-97D6-732FC685D05A}" presName="sibTrans" presStyleCnt="0"/>
      <dgm:spPr/>
    </dgm:pt>
    <dgm:pt modelId="{6ACBF3F8-6A5F-4B55-B283-988F8FE43120}" type="pres">
      <dgm:prSet presAssocID="{4EBDF63B-A456-4CE5-9EA6-FC497371B51D}" presName="compNode" presStyleCnt="0"/>
      <dgm:spPr/>
    </dgm:pt>
    <dgm:pt modelId="{447D6191-47D0-4DD5-91C4-E09C318E4F18}" type="pres">
      <dgm:prSet presAssocID="{4EBDF63B-A456-4CE5-9EA6-FC497371B51D}" presName="iconBgRect" presStyleLbl="bgShp" presStyleIdx="1" presStyleCnt="2"/>
      <dgm:spPr/>
    </dgm:pt>
    <dgm:pt modelId="{D80D50BA-BE79-4764-8106-9C2900698872}" type="pres">
      <dgm:prSet presAssocID="{4EBDF63B-A456-4CE5-9EA6-FC497371B51D}" presName="iconRect" presStyleLbl="node1" presStyleIdx="1" presStyleCnt="2" custAng="1177975" custScaleX="124101" custScaleY="1473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689D79F-233F-49C8-97BA-E0259737AD57}" type="pres">
      <dgm:prSet presAssocID="{4EBDF63B-A456-4CE5-9EA6-FC497371B51D}" presName="spaceRect" presStyleCnt="0"/>
      <dgm:spPr/>
    </dgm:pt>
    <dgm:pt modelId="{2E8FFFC9-6E62-4385-9178-50F211A8312D}" type="pres">
      <dgm:prSet presAssocID="{4EBDF63B-A456-4CE5-9EA6-FC497371B51D}" presName="textRect" presStyleLbl="revTx" presStyleIdx="1" presStyleCnt="2" custScaleX="112699" custLinFactNeighborX="4477" custLinFactNeighborY="852">
        <dgm:presLayoutVars>
          <dgm:chMax val="1"/>
          <dgm:chPref val="1"/>
        </dgm:presLayoutVars>
      </dgm:prSet>
      <dgm:spPr/>
    </dgm:pt>
  </dgm:ptLst>
  <dgm:cxnLst>
    <dgm:cxn modelId="{25A37076-5C88-4380-8520-7CE6100A60E9}" type="presOf" srcId="{76316EF4-4C9B-405E-A919-CDC684B03D89}" destId="{256CC651-6561-445A-876F-F349C954C87F}" srcOrd="0" destOrd="0" presId="urn:microsoft.com/office/officeart/2018/5/layout/IconCircleLabelList"/>
    <dgm:cxn modelId="{9C62A956-C387-4DD1-AE63-05C49DC9AB74}" type="presOf" srcId="{4EBDF63B-A456-4CE5-9EA6-FC497371B51D}" destId="{2E8FFFC9-6E62-4385-9178-50F211A8312D}" srcOrd="0" destOrd="0" presId="urn:microsoft.com/office/officeart/2018/5/layout/IconCircleLabelList"/>
    <dgm:cxn modelId="{C193D395-145F-444D-A487-DF6EC8EC8405}" type="presOf" srcId="{8EEC8176-E7BB-4D71-8621-FEC170154A58}" destId="{366E6BFD-5BE9-4DAF-B1E4-BC8C24C9B886}" srcOrd="0" destOrd="0" presId="urn:microsoft.com/office/officeart/2018/5/layout/IconCircleLabelList"/>
    <dgm:cxn modelId="{386CEEAE-E590-49E5-AF02-FA0017008BA6}" srcId="{8EEC8176-E7BB-4D71-8621-FEC170154A58}" destId="{76316EF4-4C9B-405E-A919-CDC684B03D89}" srcOrd="0" destOrd="0" parTransId="{72C22E75-2884-4BA3-B9D5-0AF32E769827}" sibTransId="{5A20B153-AE96-42CF-97D6-732FC685D05A}"/>
    <dgm:cxn modelId="{968733DA-324C-4F81-B9FF-507ECA6DB53A}" srcId="{8EEC8176-E7BB-4D71-8621-FEC170154A58}" destId="{4EBDF63B-A456-4CE5-9EA6-FC497371B51D}" srcOrd="1" destOrd="0" parTransId="{1D341CAD-9207-41F5-A6DC-A87B3710DF98}" sibTransId="{C054C989-B0B6-4269-87ED-691F296CBB51}"/>
    <dgm:cxn modelId="{9987162C-05BE-4BAA-9D27-1BB9E96A0394}" type="presParOf" srcId="{366E6BFD-5BE9-4DAF-B1E4-BC8C24C9B886}" destId="{C332748D-EE76-4D6F-9D99-1616265116B8}" srcOrd="0" destOrd="0" presId="urn:microsoft.com/office/officeart/2018/5/layout/IconCircleLabelList"/>
    <dgm:cxn modelId="{C449B51D-2AC3-472F-A861-CA2B5B159B6B}" type="presParOf" srcId="{C332748D-EE76-4D6F-9D99-1616265116B8}" destId="{8E536E29-3DBC-44F7-863E-CE34204D01B5}" srcOrd="0" destOrd="0" presId="urn:microsoft.com/office/officeart/2018/5/layout/IconCircleLabelList"/>
    <dgm:cxn modelId="{0555D8AE-BE02-41CB-B4D2-3E1F39F537D8}" type="presParOf" srcId="{C332748D-EE76-4D6F-9D99-1616265116B8}" destId="{E09A0C86-62AA-417F-B456-BCFB5FC358D6}" srcOrd="1" destOrd="0" presId="urn:microsoft.com/office/officeart/2018/5/layout/IconCircleLabelList"/>
    <dgm:cxn modelId="{7FA00F54-2941-449D-95B6-C31900FDF1CC}" type="presParOf" srcId="{C332748D-EE76-4D6F-9D99-1616265116B8}" destId="{BEA93B4D-AFCB-4B9C-BC9A-B52645A8AF53}" srcOrd="2" destOrd="0" presId="urn:microsoft.com/office/officeart/2018/5/layout/IconCircleLabelList"/>
    <dgm:cxn modelId="{3FAC0BEE-762E-4FED-ACB9-E38B5B41967E}" type="presParOf" srcId="{C332748D-EE76-4D6F-9D99-1616265116B8}" destId="{256CC651-6561-445A-876F-F349C954C87F}" srcOrd="3" destOrd="0" presId="urn:microsoft.com/office/officeart/2018/5/layout/IconCircleLabelList"/>
    <dgm:cxn modelId="{BEA52B27-CDE0-45A3-B140-BAA4E1760CA6}" type="presParOf" srcId="{366E6BFD-5BE9-4DAF-B1E4-BC8C24C9B886}" destId="{2809E740-BE91-4A16-ADA4-C08F2673A5F0}" srcOrd="1" destOrd="0" presId="urn:microsoft.com/office/officeart/2018/5/layout/IconCircleLabelList"/>
    <dgm:cxn modelId="{ED06E29D-9FB7-4DA2-A618-5A6EA9FC8046}" type="presParOf" srcId="{366E6BFD-5BE9-4DAF-B1E4-BC8C24C9B886}" destId="{6ACBF3F8-6A5F-4B55-B283-988F8FE43120}" srcOrd="2" destOrd="0" presId="urn:microsoft.com/office/officeart/2018/5/layout/IconCircleLabelList"/>
    <dgm:cxn modelId="{2064A49F-C8FD-4F14-A6BC-A89BAAEC81D5}" type="presParOf" srcId="{6ACBF3F8-6A5F-4B55-B283-988F8FE43120}" destId="{447D6191-47D0-4DD5-91C4-E09C318E4F18}" srcOrd="0" destOrd="0" presId="urn:microsoft.com/office/officeart/2018/5/layout/IconCircleLabelList"/>
    <dgm:cxn modelId="{6F3468CB-E8E2-4FDA-A878-BF25A79A570B}" type="presParOf" srcId="{6ACBF3F8-6A5F-4B55-B283-988F8FE43120}" destId="{D80D50BA-BE79-4764-8106-9C2900698872}" srcOrd="1" destOrd="0" presId="urn:microsoft.com/office/officeart/2018/5/layout/IconCircleLabelList"/>
    <dgm:cxn modelId="{B0252549-400D-4085-87EB-71287C5E7BA4}" type="presParOf" srcId="{6ACBF3F8-6A5F-4B55-B283-988F8FE43120}" destId="{8689D79F-233F-49C8-97BA-E0259737AD57}" srcOrd="2" destOrd="0" presId="urn:microsoft.com/office/officeart/2018/5/layout/IconCircleLabelList"/>
    <dgm:cxn modelId="{7594686B-F43A-4141-9B29-E58A7163951B}" type="presParOf" srcId="{6ACBF3F8-6A5F-4B55-B283-988F8FE43120}" destId="{2E8FFFC9-6E62-4385-9178-50F211A831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FEC7D-F63E-4BE4-A539-32F67832625B}"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AA8D495-451E-49E1-9B61-E95CC9613FC9}">
      <dgm:prSet custT="1"/>
      <dgm:spPr/>
      <dgm:t>
        <a:bodyPr/>
        <a:lstStyle/>
        <a:p>
          <a:r>
            <a:rPr lang="es-PR" sz="3200" b="1" dirty="0"/>
            <a:t>ENFOCAR </a:t>
          </a:r>
          <a:r>
            <a:rPr lang="es-ES" sz="3200" b="1" dirty="0"/>
            <a:t>LA </a:t>
          </a:r>
          <a:r>
            <a:rPr lang="es-PR" sz="3200" b="1" dirty="0"/>
            <a:t>VISIÓN </a:t>
          </a:r>
          <a:r>
            <a:rPr lang="es-ES" sz="3200" b="1" dirty="0"/>
            <a:t>MÁS ALLÁ DE LA IGLESIA</a:t>
          </a:r>
          <a:r>
            <a:rPr lang="es-PR" sz="3200" b="1" dirty="0"/>
            <a:t>,</a:t>
          </a:r>
          <a:r>
            <a:rPr lang="es-ES" sz="3200" b="1" dirty="0"/>
            <a:t> EN SU COMUNIDAD </a:t>
          </a:r>
          <a:endParaRPr lang="en-US" sz="3200" b="1" dirty="0"/>
        </a:p>
      </dgm:t>
    </dgm:pt>
    <dgm:pt modelId="{F58610D2-23A2-4A04-85FC-0D6B38D332D6}" type="parTrans" cxnId="{C9444FDF-1FEA-4B79-92EB-1BAD3D35BA23}">
      <dgm:prSet/>
      <dgm:spPr/>
      <dgm:t>
        <a:bodyPr/>
        <a:lstStyle/>
        <a:p>
          <a:endParaRPr lang="en-US" sz="2400"/>
        </a:p>
      </dgm:t>
    </dgm:pt>
    <dgm:pt modelId="{9664C52A-E2EA-43E0-A171-A73A8C07C0A5}" type="sibTrans" cxnId="{C9444FDF-1FEA-4B79-92EB-1BAD3D35BA23}">
      <dgm:prSet/>
      <dgm:spPr/>
      <dgm:t>
        <a:bodyPr/>
        <a:lstStyle/>
        <a:p>
          <a:endParaRPr lang="en-US" sz="2400"/>
        </a:p>
      </dgm:t>
    </dgm:pt>
    <dgm:pt modelId="{804D48D3-79AA-4FA5-9B01-0C78C21E19FD}">
      <dgm:prSet custT="1"/>
      <dgm:spPr/>
      <dgm:t>
        <a:bodyPr/>
        <a:lstStyle/>
        <a:p>
          <a:r>
            <a:rPr lang="es-ES" sz="2800" dirty="0"/>
            <a:t>No es solamente sus propios “buenos pensamientos” para las personas sino la visión de Dios para su Iglesia y su comunidad </a:t>
          </a:r>
          <a:endParaRPr lang="en-US" sz="2800" dirty="0"/>
        </a:p>
      </dgm:t>
    </dgm:pt>
    <dgm:pt modelId="{90514CB8-68AF-4803-99AD-62DDED7DAA75}" type="parTrans" cxnId="{5BECA794-DFD3-4C15-9AF5-01DE0DA85EDE}">
      <dgm:prSet/>
      <dgm:spPr/>
      <dgm:t>
        <a:bodyPr/>
        <a:lstStyle/>
        <a:p>
          <a:endParaRPr lang="en-US" sz="2400"/>
        </a:p>
      </dgm:t>
    </dgm:pt>
    <dgm:pt modelId="{930B8EBA-CE0E-4958-9197-6CB998E61BCB}" type="sibTrans" cxnId="{5BECA794-DFD3-4C15-9AF5-01DE0DA85EDE}">
      <dgm:prSet/>
      <dgm:spPr/>
      <dgm:t>
        <a:bodyPr/>
        <a:lstStyle/>
        <a:p>
          <a:endParaRPr lang="en-US" sz="2400"/>
        </a:p>
      </dgm:t>
    </dgm:pt>
    <dgm:pt modelId="{1D5C6EED-812B-4601-A03D-7D62122B0B8B}">
      <dgm:prSet custT="1"/>
      <dgm:spPr/>
      <dgm:t>
        <a:bodyPr/>
        <a:lstStyle/>
        <a:p>
          <a:r>
            <a:rPr lang="es-ES" sz="2800" dirty="0"/>
            <a:t>La verdadera visión es la visión de Dios para nuestra Iglesia, nuestro vecindario y nuestra ciudad. Dios pone </a:t>
          </a:r>
          <a:r>
            <a:rPr lang="es-ES" sz="2800" dirty="0" err="1"/>
            <a:t>ésto</a:t>
          </a:r>
          <a:r>
            <a:rPr lang="es-ES" sz="2800" dirty="0"/>
            <a:t> en nuestro corazón cuando nos ejercitamos para escuchar </a:t>
          </a:r>
          <a:r>
            <a:rPr lang="es-PR" sz="2800" dirty="0"/>
            <a:t>.</a:t>
          </a:r>
          <a:endParaRPr lang="en-US" sz="2800" dirty="0"/>
        </a:p>
      </dgm:t>
    </dgm:pt>
    <dgm:pt modelId="{1154E5DF-E32B-4AD6-BEDE-7716C5DF18EE}" type="parTrans" cxnId="{DE5E0CD3-353E-40E6-91A7-B6090701C932}">
      <dgm:prSet/>
      <dgm:spPr/>
      <dgm:t>
        <a:bodyPr/>
        <a:lstStyle/>
        <a:p>
          <a:endParaRPr lang="en-US" sz="2400"/>
        </a:p>
      </dgm:t>
    </dgm:pt>
    <dgm:pt modelId="{21B32CCE-D108-4578-9BDA-0E834F702A29}" type="sibTrans" cxnId="{DE5E0CD3-353E-40E6-91A7-B6090701C932}">
      <dgm:prSet/>
      <dgm:spPr/>
      <dgm:t>
        <a:bodyPr/>
        <a:lstStyle/>
        <a:p>
          <a:endParaRPr lang="en-US" sz="2400"/>
        </a:p>
      </dgm:t>
    </dgm:pt>
    <dgm:pt modelId="{6DCBC79B-BE17-4A73-9E77-DFE71CCF277E}" type="pres">
      <dgm:prSet presAssocID="{FC2FEC7D-F63E-4BE4-A539-32F67832625B}" presName="vert0" presStyleCnt="0">
        <dgm:presLayoutVars>
          <dgm:dir/>
          <dgm:animOne val="branch"/>
          <dgm:animLvl val="lvl"/>
        </dgm:presLayoutVars>
      </dgm:prSet>
      <dgm:spPr/>
    </dgm:pt>
    <dgm:pt modelId="{D66196E7-EDC1-45C2-8EA2-AEB430087ED5}" type="pres">
      <dgm:prSet presAssocID="{BAA8D495-451E-49E1-9B61-E95CC9613FC9}" presName="thickLine" presStyleLbl="alignNode1" presStyleIdx="0" presStyleCnt="3"/>
      <dgm:spPr/>
    </dgm:pt>
    <dgm:pt modelId="{6B2EDAEE-F510-4272-8E13-9580EC97F00E}" type="pres">
      <dgm:prSet presAssocID="{BAA8D495-451E-49E1-9B61-E95CC9613FC9}" presName="horz1" presStyleCnt="0"/>
      <dgm:spPr/>
    </dgm:pt>
    <dgm:pt modelId="{03B977AA-0AAD-483D-81C2-76E8FF5E144B}" type="pres">
      <dgm:prSet presAssocID="{BAA8D495-451E-49E1-9B61-E95CC9613FC9}" presName="tx1" presStyleLbl="revTx" presStyleIdx="0" presStyleCnt="3"/>
      <dgm:spPr/>
    </dgm:pt>
    <dgm:pt modelId="{6A92054F-4DA1-445C-A814-76C0D2AF8095}" type="pres">
      <dgm:prSet presAssocID="{BAA8D495-451E-49E1-9B61-E95CC9613FC9}" presName="vert1" presStyleCnt="0"/>
      <dgm:spPr/>
    </dgm:pt>
    <dgm:pt modelId="{8210B1B4-ED76-453D-87B3-9FC587534ECF}" type="pres">
      <dgm:prSet presAssocID="{804D48D3-79AA-4FA5-9B01-0C78C21E19FD}" presName="thickLine" presStyleLbl="alignNode1" presStyleIdx="1" presStyleCnt="3" custLinFactNeighborY="-32581"/>
      <dgm:spPr/>
    </dgm:pt>
    <dgm:pt modelId="{C21F8985-7471-4FC4-97BD-0A4000489335}" type="pres">
      <dgm:prSet presAssocID="{804D48D3-79AA-4FA5-9B01-0C78C21E19FD}" presName="horz1" presStyleCnt="0"/>
      <dgm:spPr/>
    </dgm:pt>
    <dgm:pt modelId="{E3996897-9436-4B55-990A-7F6BA8AB762E}" type="pres">
      <dgm:prSet presAssocID="{804D48D3-79AA-4FA5-9B01-0C78C21E19FD}" presName="tx1" presStyleLbl="revTx" presStyleIdx="1" presStyleCnt="3" custLinFactNeighborX="686" custLinFactNeighborY="-27478"/>
      <dgm:spPr/>
    </dgm:pt>
    <dgm:pt modelId="{31391AE4-CAA5-40EE-99DA-7B14F0582603}" type="pres">
      <dgm:prSet presAssocID="{804D48D3-79AA-4FA5-9B01-0C78C21E19FD}" presName="vert1" presStyleCnt="0"/>
      <dgm:spPr/>
    </dgm:pt>
    <dgm:pt modelId="{040949DB-A63E-42F9-A9F5-702F643CB974}" type="pres">
      <dgm:prSet presAssocID="{1D5C6EED-812B-4601-A03D-7D62122B0B8B}" presName="thickLine" presStyleLbl="alignNode1" presStyleIdx="2" presStyleCnt="3" custLinFactY="-24503" custLinFactNeighborY="-100000"/>
      <dgm:spPr/>
    </dgm:pt>
    <dgm:pt modelId="{6CB3417A-D8A6-4B06-B468-8A4CA5D0A3E7}" type="pres">
      <dgm:prSet presAssocID="{1D5C6EED-812B-4601-A03D-7D62122B0B8B}" presName="horz1" presStyleCnt="0"/>
      <dgm:spPr/>
    </dgm:pt>
    <dgm:pt modelId="{CADAC85C-D525-4E00-A95F-7E5E2F23923E}" type="pres">
      <dgm:prSet presAssocID="{1D5C6EED-812B-4601-A03D-7D62122B0B8B}" presName="tx1" presStyleLbl="revTx" presStyleIdx="2" presStyleCnt="3" custScaleY="50147" custLinFactNeighborX="46" custLinFactNeighborY="-41341"/>
      <dgm:spPr/>
    </dgm:pt>
    <dgm:pt modelId="{16B0F898-B4E0-4671-BE26-6C58CB4FC8D7}" type="pres">
      <dgm:prSet presAssocID="{1D5C6EED-812B-4601-A03D-7D62122B0B8B}" presName="vert1" presStyleCnt="0"/>
      <dgm:spPr/>
    </dgm:pt>
  </dgm:ptLst>
  <dgm:cxnLst>
    <dgm:cxn modelId="{ABB71125-DE3A-4265-B8DA-84F8EABFD849}" type="presOf" srcId="{BAA8D495-451E-49E1-9B61-E95CC9613FC9}" destId="{03B977AA-0AAD-483D-81C2-76E8FF5E144B}" srcOrd="0" destOrd="0" presId="urn:microsoft.com/office/officeart/2008/layout/LinedList"/>
    <dgm:cxn modelId="{FE5FFF6C-0419-49E6-9FA9-385C1452278F}" type="presOf" srcId="{FC2FEC7D-F63E-4BE4-A539-32F67832625B}" destId="{6DCBC79B-BE17-4A73-9E77-DFE71CCF277E}" srcOrd="0" destOrd="0" presId="urn:microsoft.com/office/officeart/2008/layout/LinedList"/>
    <dgm:cxn modelId="{1CED934D-9BA5-4DB8-8ADF-B86A40FE4917}" type="presOf" srcId="{804D48D3-79AA-4FA5-9B01-0C78C21E19FD}" destId="{E3996897-9436-4B55-990A-7F6BA8AB762E}" srcOrd="0" destOrd="0" presId="urn:microsoft.com/office/officeart/2008/layout/LinedList"/>
    <dgm:cxn modelId="{D11F4482-724E-4731-AEE9-C60E577E780F}" type="presOf" srcId="{1D5C6EED-812B-4601-A03D-7D62122B0B8B}" destId="{CADAC85C-D525-4E00-A95F-7E5E2F23923E}" srcOrd="0" destOrd="0" presId="urn:microsoft.com/office/officeart/2008/layout/LinedList"/>
    <dgm:cxn modelId="{5BECA794-DFD3-4C15-9AF5-01DE0DA85EDE}" srcId="{FC2FEC7D-F63E-4BE4-A539-32F67832625B}" destId="{804D48D3-79AA-4FA5-9B01-0C78C21E19FD}" srcOrd="1" destOrd="0" parTransId="{90514CB8-68AF-4803-99AD-62DDED7DAA75}" sibTransId="{930B8EBA-CE0E-4958-9197-6CB998E61BCB}"/>
    <dgm:cxn modelId="{DE5E0CD3-353E-40E6-91A7-B6090701C932}" srcId="{FC2FEC7D-F63E-4BE4-A539-32F67832625B}" destId="{1D5C6EED-812B-4601-A03D-7D62122B0B8B}" srcOrd="2" destOrd="0" parTransId="{1154E5DF-E32B-4AD6-BEDE-7716C5DF18EE}" sibTransId="{21B32CCE-D108-4578-9BDA-0E834F702A29}"/>
    <dgm:cxn modelId="{C9444FDF-1FEA-4B79-92EB-1BAD3D35BA23}" srcId="{FC2FEC7D-F63E-4BE4-A539-32F67832625B}" destId="{BAA8D495-451E-49E1-9B61-E95CC9613FC9}" srcOrd="0" destOrd="0" parTransId="{F58610D2-23A2-4A04-85FC-0D6B38D332D6}" sibTransId="{9664C52A-E2EA-43E0-A171-A73A8C07C0A5}"/>
    <dgm:cxn modelId="{3B34D14F-5F21-4742-8447-49F5227BFF3E}" type="presParOf" srcId="{6DCBC79B-BE17-4A73-9E77-DFE71CCF277E}" destId="{D66196E7-EDC1-45C2-8EA2-AEB430087ED5}" srcOrd="0" destOrd="0" presId="urn:microsoft.com/office/officeart/2008/layout/LinedList"/>
    <dgm:cxn modelId="{568EA6A5-56E0-4C2E-903A-9A7BE29768A5}" type="presParOf" srcId="{6DCBC79B-BE17-4A73-9E77-DFE71CCF277E}" destId="{6B2EDAEE-F510-4272-8E13-9580EC97F00E}" srcOrd="1" destOrd="0" presId="urn:microsoft.com/office/officeart/2008/layout/LinedList"/>
    <dgm:cxn modelId="{BC82BB17-EC7A-4BE8-8F10-BF7194176A24}" type="presParOf" srcId="{6B2EDAEE-F510-4272-8E13-9580EC97F00E}" destId="{03B977AA-0AAD-483D-81C2-76E8FF5E144B}" srcOrd="0" destOrd="0" presId="urn:microsoft.com/office/officeart/2008/layout/LinedList"/>
    <dgm:cxn modelId="{3A6E7E27-8685-4FDC-A8A4-2C3EDDD13405}" type="presParOf" srcId="{6B2EDAEE-F510-4272-8E13-9580EC97F00E}" destId="{6A92054F-4DA1-445C-A814-76C0D2AF8095}" srcOrd="1" destOrd="0" presId="urn:microsoft.com/office/officeart/2008/layout/LinedList"/>
    <dgm:cxn modelId="{476503A8-1966-4A7A-A116-1A8E73C0C2FC}" type="presParOf" srcId="{6DCBC79B-BE17-4A73-9E77-DFE71CCF277E}" destId="{8210B1B4-ED76-453D-87B3-9FC587534ECF}" srcOrd="2" destOrd="0" presId="urn:microsoft.com/office/officeart/2008/layout/LinedList"/>
    <dgm:cxn modelId="{312C583E-1533-4548-A590-8FEEA3E75A45}" type="presParOf" srcId="{6DCBC79B-BE17-4A73-9E77-DFE71CCF277E}" destId="{C21F8985-7471-4FC4-97BD-0A4000489335}" srcOrd="3" destOrd="0" presId="urn:microsoft.com/office/officeart/2008/layout/LinedList"/>
    <dgm:cxn modelId="{167B5740-D281-488E-BCD4-39FD20C153EA}" type="presParOf" srcId="{C21F8985-7471-4FC4-97BD-0A4000489335}" destId="{E3996897-9436-4B55-990A-7F6BA8AB762E}" srcOrd="0" destOrd="0" presId="urn:microsoft.com/office/officeart/2008/layout/LinedList"/>
    <dgm:cxn modelId="{1F5DFFAE-36CA-4F54-A620-A3751F73E7BB}" type="presParOf" srcId="{C21F8985-7471-4FC4-97BD-0A4000489335}" destId="{31391AE4-CAA5-40EE-99DA-7B14F0582603}" srcOrd="1" destOrd="0" presId="urn:microsoft.com/office/officeart/2008/layout/LinedList"/>
    <dgm:cxn modelId="{E158B532-D348-48E1-BDB6-6F2B92EE3433}" type="presParOf" srcId="{6DCBC79B-BE17-4A73-9E77-DFE71CCF277E}" destId="{040949DB-A63E-42F9-A9F5-702F643CB974}" srcOrd="4" destOrd="0" presId="urn:microsoft.com/office/officeart/2008/layout/LinedList"/>
    <dgm:cxn modelId="{E4323B15-8FC6-4EF3-8F5A-724A031012E0}" type="presParOf" srcId="{6DCBC79B-BE17-4A73-9E77-DFE71CCF277E}" destId="{6CB3417A-D8A6-4B06-B468-8A4CA5D0A3E7}" srcOrd="5" destOrd="0" presId="urn:microsoft.com/office/officeart/2008/layout/LinedList"/>
    <dgm:cxn modelId="{78A58B87-02E2-4390-A312-B0EDCE05933D}" type="presParOf" srcId="{6CB3417A-D8A6-4B06-B468-8A4CA5D0A3E7}" destId="{CADAC85C-D525-4E00-A95F-7E5E2F23923E}" srcOrd="0" destOrd="0" presId="urn:microsoft.com/office/officeart/2008/layout/LinedList"/>
    <dgm:cxn modelId="{76C98619-1A56-472C-B17C-E06438B725DF}" type="presParOf" srcId="{6CB3417A-D8A6-4B06-B468-8A4CA5D0A3E7}" destId="{16B0F898-B4E0-4671-BE26-6C58CB4FC8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7E49EA-C6CA-4BDB-9B15-559F41289B7B}"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55A5566A-9CF6-4923-A0D1-C629D67927A9}">
      <dgm:prSet/>
      <dgm:spPr/>
      <dgm:t>
        <a:bodyPr/>
        <a:lstStyle/>
        <a:p>
          <a:r>
            <a:rPr lang="es-ES"/>
            <a:t>Como hay una manera única de desarrollar o dirigir una Iglesia </a:t>
          </a:r>
          <a:endParaRPr lang="en-US"/>
        </a:p>
      </dgm:t>
    </dgm:pt>
    <dgm:pt modelId="{F86B9F57-3DD4-45BE-9191-1779EB5BFE41}" type="parTrans" cxnId="{A6F21682-7E6F-401A-911F-38E19BE2659A}">
      <dgm:prSet/>
      <dgm:spPr/>
      <dgm:t>
        <a:bodyPr/>
        <a:lstStyle/>
        <a:p>
          <a:endParaRPr lang="en-US"/>
        </a:p>
      </dgm:t>
    </dgm:pt>
    <dgm:pt modelId="{B637BC90-F04F-4483-80C5-9DA3149013AE}" type="sibTrans" cxnId="{A6F21682-7E6F-401A-911F-38E19BE2659A}">
      <dgm:prSet/>
      <dgm:spPr/>
      <dgm:t>
        <a:bodyPr/>
        <a:lstStyle/>
        <a:p>
          <a:endParaRPr lang="en-US"/>
        </a:p>
      </dgm:t>
    </dgm:pt>
    <dgm:pt modelId="{466B9EFB-3B19-4564-8623-F2CC2F835595}">
      <dgm:prSet/>
      <dgm:spPr/>
      <dgm:t>
        <a:bodyPr/>
        <a:lstStyle/>
        <a:p>
          <a:r>
            <a:rPr lang="es-ES"/>
            <a:t>Las iglesias NO tienen que ser iguales en el área, o tener la misma visión</a:t>
          </a:r>
          <a:r>
            <a:rPr lang="es-PR"/>
            <a:t>.                </a:t>
          </a:r>
          <a:endParaRPr lang="en-US"/>
        </a:p>
      </dgm:t>
    </dgm:pt>
    <dgm:pt modelId="{E53AC938-77E5-4A6D-8371-838B115F0E91}" type="parTrans" cxnId="{7338A517-FE72-4494-93BB-271A99925FE2}">
      <dgm:prSet/>
      <dgm:spPr/>
      <dgm:t>
        <a:bodyPr/>
        <a:lstStyle/>
        <a:p>
          <a:endParaRPr lang="en-US"/>
        </a:p>
      </dgm:t>
    </dgm:pt>
    <dgm:pt modelId="{32D404D3-01CE-442E-B5F7-CDA366D00673}" type="sibTrans" cxnId="{7338A517-FE72-4494-93BB-271A99925FE2}">
      <dgm:prSet/>
      <dgm:spPr/>
      <dgm:t>
        <a:bodyPr/>
        <a:lstStyle/>
        <a:p>
          <a:endParaRPr lang="en-US"/>
        </a:p>
      </dgm:t>
    </dgm:pt>
    <dgm:pt modelId="{5FC2D22E-CF1C-48DF-9002-6A7D5BC402A2}">
      <dgm:prSet/>
      <dgm:spPr/>
      <dgm:t>
        <a:bodyPr/>
        <a:lstStyle/>
        <a:p>
          <a:r>
            <a:rPr lang="es-PR" dirty="0"/>
            <a:t>S</a:t>
          </a:r>
          <a:r>
            <a:rPr lang="es-ES" dirty="0"/>
            <a:t>i Dios ha levantado al líder y las personas se mantienen Unidas una Iglesia puede tener un gran impacto </a:t>
          </a:r>
          <a:endParaRPr lang="en-US" dirty="0"/>
        </a:p>
      </dgm:t>
    </dgm:pt>
    <dgm:pt modelId="{14979E91-C199-46FE-8DCC-02412BC3886F}" type="parTrans" cxnId="{6140A458-7AE8-4E33-9EC4-5E457EAF8B88}">
      <dgm:prSet/>
      <dgm:spPr/>
      <dgm:t>
        <a:bodyPr/>
        <a:lstStyle/>
        <a:p>
          <a:endParaRPr lang="en-US"/>
        </a:p>
      </dgm:t>
    </dgm:pt>
    <dgm:pt modelId="{384545D4-E6A6-44FB-A451-360445A5215F}" type="sibTrans" cxnId="{6140A458-7AE8-4E33-9EC4-5E457EAF8B88}">
      <dgm:prSet/>
      <dgm:spPr/>
      <dgm:t>
        <a:bodyPr/>
        <a:lstStyle/>
        <a:p>
          <a:endParaRPr lang="en-US"/>
        </a:p>
      </dgm:t>
    </dgm:pt>
    <dgm:pt modelId="{E4FBD2F6-B354-4675-8199-F0397CFF1DB9}" type="pres">
      <dgm:prSet presAssocID="{B47E49EA-C6CA-4BDB-9B15-559F41289B7B}" presName="vert0" presStyleCnt="0">
        <dgm:presLayoutVars>
          <dgm:dir/>
          <dgm:animOne val="branch"/>
          <dgm:animLvl val="lvl"/>
        </dgm:presLayoutVars>
      </dgm:prSet>
      <dgm:spPr/>
    </dgm:pt>
    <dgm:pt modelId="{D96F074A-4546-4BC9-ABBE-544D3079B686}" type="pres">
      <dgm:prSet presAssocID="{55A5566A-9CF6-4923-A0D1-C629D67927A9}" presName="thickLine" presStyleLbl="alignNode1" presStyleIdx="0" presStyleCnt="3"/>
      <dgm:spPr/>
    </dgm:pt>
    <dgm:pt modelId="{1FCE09D3-558D-4F6E-A08E-AF191093D1DA}" type="pres">
      <dgm:prSet presAssocID="{55A5566A-9CF6-4923-A0D1-C629D67927A9}" presName="horz1" presStyleCnt="0"/>
      <dgm:spPr/>
    </dgm:pt>
    <dgm:pt modelId="{B62DC28D-D100-4A09-9025-2E1445E2A933}" type="pres">
      <dgm:prSet presAssocID="{55A5566A-9CF6-4923-A0D1-C629D67927A9}" presName="tx1" presStyleLbl="revTx" presStyleIdx="0" presStyleCnt="3"/>
      <dgm:spPr/>
    </dgm:pt>
    <dgm:pt modelId="{43123262-911A-4F6D-9DDC-4A887C6E5C8B}" type="pres">
      <dgm:prSet presAssocID="{55A5566A-9CF6-4923-A0D1-C629D67927A9}" presName="vert1" presStyleCnt="0"/>
      <dgm:spPr/>
    </dgm:pt>
    <dgm:pt modelId="{981590CF-3D07-4E61-8F26-ABCC950CBA43}" type="pres">
      <dgm:prSet presAssocID="{466B9EFB-3B19-4564-8623-F2CC2F835595}" presName="thickLine" presStyleLbl="alignNode1" presStyleIdx="1" presStyleCnt="3"/>
      <dgm:spPr/>
    </dgm:pt>
    <dgm:pt modelId="{F4459785-E2F6-4420-94C6-C4124D596C9F}" type="pres">
      <dgm:prSet presAssocID="{466B9EFB-3B19-4564-8623-F2CC2F835595}" presName="horz1" presStyleCnt="0"/>
      <dgm:spPr/>
    </dgm:pt>
    <dgm:pt modelId="{BC8E67A4-D439-4C10-B420-9D4965D4AF16}" type="pres">
      <dgm:prSet presAssocID="{466B9EFB-3B19-4564-8623-F2CC2F835595}" presName="tx1" presStyleLbl="revTx" presStyleIdx="1" presStyleCnt="3"/>
      <dgm:spPr/>
    </dgm:pt>
    <dgm:pt modelId="{A4BB60BD-5BA6-4829-85AF-9A876E666384}" type="pres">
      <dgm:prSet presAssocID="{466B9EFB-3B19-4564-8623-F2CC2F835595}" presName="vert1" presStyleCnt="0"/>
      <dgm:spPr/>
    </dgm:pt>
    <dgm:pt modelId="{C4FCEE08-557F-446E-AC86-5CB7A148DE2C}" type="pres">
      <dgm:prSet presAssocID="{5FC2D22E-CF1C-48DF-9002-6A7D5BC402A2}" presName="thickLine" presStyleLbl="alignNode1" presStyleIdx="2" presStyleCnt="3"/>
      <dgm:spPr/>
    </dgm:pt>
    <dgm:pt modelId="{B80D1C83-5E8F-42A1-A4A5-2732D41390F0}" type="pres">
      <dgm:prSet presAssocID="{5FC2D22E-CF1C-48DF-9002-6A7D5BC402A2}" presName="horz1" presStyleCnt="0"/>
      <dgm:spPr/>
    </dgm:pt>
    <dgm:pt modelId="{72E25479-D90E-4131-B87E-5A3CD3E188C4}" type="pres">
      <dgm:prSet presAssocID="{5FC2D22E-CF1C-48DF-9002-6A7D5BC402A2}" presName="tx1" presStyleLbl="revTx" presStyleIdx="2" presStyleCnt="3"/>
      <dgm:spPr/>
    </dgm:pt>
    <dgm:pt modelId="{F8B3F83C-DD4B-4FE9-99CD-2D9E4A9A7D33}" type="pres">
      <dgm:prSet presAssocID="{5FC2D22E-CF1C-48DF-9002-6A7D5BC402A2}" presName="vert1" presStyleCnt="0"/>
      <dgm:spPr/>
    </dgm:pt>
  </dgm:ptLst>
  <dgm:cxnLst>
    <dgm:cxn modelId="{7338A517-FE72-4494-93BB-271A99925FE2}" srcId="{B47E49EA-C6CA-4BDB-9B15-559F41289B7B}" destId="{466B9EFB-3B19-4564-8623-F2CC2F835595}" srcOrd="1" destOrd="0" parTransId="{E53AC938-77E5-4A6D-8371-838B115F0E91}" sibTransId="{32D404D3-01CE-442E-B5F7-CDA366D00673}"/>
    <dgm:cxn modelId="{06AA1729-F05F-4413-B42B-285AB23DF911}" type="presOf" srcId="{55A5566A-9CF6-4923-A0D1-C629D67927A9}" destId="{B62DC28D-D100-4A09-9025-2E1445E2A933}" srcOrd="0" destOrd="0" presId="urn:microsoft.com/office/officeart/2008/layout/LinedList"/>
    <dgm:cxn modelId="{637B9D62-A151-4D07-8719-D628348DD12F}" type="presOf" srcId="{5FC2D22E-CF1C-48DF-9002-6A7D5BC402A2}" destId="{72E25479-D90E-4131-B87E-5A3CD3E188C4}" srcOrd="0" destOrd="0" presId="urn:microsoft.com/office/officeart/2008/layout/LinedList"/>
    <dgm:cxn modelId="{9B6E8B68-EA11-4191-BED3-FAD19B30F952}" type="presOf" srcId="{B47E49EA-C6CA-4BDB-9B15-559F41289B7B}" destId="{E4FBD2F6-B354-4675-8199-F0397CFF1DB9}" srcOrd="0" destOrd="0" presId="urn:microsoft.com/office/officeart/2008/layout/LinedList"/>
    <dgm:cxn modelId="{6140A458-7AE8-4E33-9EC4-5E457EAF8B88}" srcId="{B47E49EA-C6CA-4BDB-9B15-559F41289B7B}" destId="{5FC2D22E-CF1C-48DF-9002-6A7D5BC402A2}" srcOrd="2" destOrd="0" parTransId="{14979E91-C199-46FE-8DCC-02412BC3886F}" sibTransId="{384545D4-E6A6-44FB-A451-360445A5215F}"/>
    <dgm:cxn modelId="{B427A558-5FE1-49DA-A3BA-C50398037506}" type="presOf" srcId="{466B9EFB-3B19-4564-8623-F2CC2F835595}" destId="{BC8E67A4-D439-4C10-B420-9D4965D4AF16}" srcOrd="0" destOrd="0" presId="urn:microsoft.com/office/officeart/2008/layout/LinedList"/>
    <dgm:cxn modelId="{A6F21682-7E6F-401A-911F-38E19BE2659A}" srcId="{B47E49EA-C6CA-4BDB-9B15-559F41289B7B}" destId="{55A5566A-9CF6-4923-A0D1-C629D67927A9}" srcOrd="0" destOrd="0" parTransId="{F86B9F57-3DD4-45BE-9191-1779EB5BFE41}" sibTransId="{B637BC90-F04F-4483-80C5-9DA3149013AE}"/>
    <dgm:cxn modelId="{7FCE2DC7-736B-4A01-8ADC-A4FA2EEF962C}" type="presParOf" srcId="{E4FBD2F6-B354-4675-8199-F0397CFF1DB9}" destId="{D96F074A-4546-4BC9-ABBE-544D3079B686}" srcOrd="0" destOrd="0" presId="urn:microsoft.com/office/officeart/2008/layout/LinedList"/>
    <dgm:cxn modelId="{246ED41C-E464-4BEF-A437-FF9DAEE75602}" type="presParOf" srcId="{E4FBD2F6-B354-4675-8199-F0397CFF1DB9}" destId="{1FCE09D3-558D-4F6E-A08E-AF191093D1DA}" srcOrd="1" destOrd="0" presId="urn:microsoft.com/office/officeart/2008/layout/LinedList"/>
    <dgm:cxn modelId="{AF0BAFA0-8F37-4DB1-B3A5-CCB6E252E485}" type="presParOf" srcId="{1FCE09D3-558D-4F6E-A08E-AF191093D1DA}" destId="{B62DC28D-D100-4A09-9025-2E1445E2A933}" srcOrd="0" destOrd="0" presId="urn:microsoft.com/office/officeart/2008/layout/LinedList"/>
    <dgm:cxn modelId="{9B859E60-739F-4EB2-8FBA-4A7BCCB52FAF}" type="presParOf" srcId="{1FCE09D3-558D-4F6E-A08E-AF191093D1DA}" destId="{43123262-911A-4F6D-9DDC-4A887C6E5C8B}" srcOrd="1" destOrd="0" presId="urn:microsoft.com/office/officeart/2008/layout/LinedList"/>
    <dgm:cxn modelId="{DA6013DD-099F-4956-BFDC-12EA991DA13F}" type="presParOf" srcId="{E4FBD2F6-B354-4675-8199-F0397CFF1DB9}" destId="{981590CF-3D07-4E61-8F26-ABCC950CBA43}" srcOrd="2" destOrd="0" presId="urn:microsoft.com/office/officeart/2008/layout/LinedList"/>
    <dgm:cxn modelId="{1E76A5D7-B6D6-49B7-9F94-DF45C614CE7A}" type="presParOf" srcId="{E4FBD2F6-B354-4675-8199-F0397CFF1DB9}" destId="{F4459785-E2F6-4420-94C6-C4124D596C9F}" srcOrd="3" destOrd="0" presId="urn:microsoft.com/office/officeart/2008/layout/LinedList"/>
    <dgm:cxn modelId="{08F8E2C4-E9F3-4854-89B7-486CCA5954BB}" type="presParOf" srcId="{F4459785-E2F6-4420-94C6-C4124D596C9F}" destId="{BC8E67A4-D439-4C10-B420-9D4965D4AF16}" srcOrd="0" destOrd="0" presId="urn:microsoft.com/office/officeart/2008/layout/LinedList"/>
    <dgm:cxn modelId="{82ACAE53-32EC-4F08-AE47-6CC8264BAB94}" type="presParOf" srcId="{F4459785-E2F6-4420-94C6-C4124D596C9F}" destId="{A4BB60BD-5BA6-4829-85AF-9A876E666384}" srcOrd="1" destOrd="0" presId="urn:microsoft.com/office/officeart/2008/layout/LinedList"/>
    <dgm:cxn modelId="{FB0186AF-7AF6-4778-A70E-1405BC1E2CBE}" type="presParOf" srcId="{E4FBD2F6-B354-4675-8199-F0397CFF1DB9}" destId="{C4FCEE08-557F-446E-AC86-5CB7A148DE2C}" srcOrd="4" destOrd="0" presId="urn:microsoft.com/office/officeart/2008/layout/LinedList"/>
    <dgm:cxn modelId="{C0E7B516-70BA-4ECE-AE7D-722D206BF9EA}" type="presParOf" srcId="{E4FBD2F6-B354-4675-8199-F0397CFF1DB9}" destId="{B80D1C83-5E8F-42A1-A4A5-2732D41390F0}" srcOrd="5" destOrd="0" presId="urn:microsoft.com/office/officeart/2008/layout/LinedList"/>
    <dgm:cxn modelId="{E3F15204-FE2A-4B60-9C2B-5D899CEC45FA}" type="presParOf" srcId="{B80D1C83-5E8F-42A1-A4A5-2732D41390F0}" destId="{72E25479-D90E-4131-B87E-5A3CD3E188C4}" srcOrd="0" destOrd="0" presId="urn:microsoft.com/office/officeart/2008/layout/LinedList"/>
    <dgm:cxn modelId="{4EB6207D-A24E-4DF0-9EE0-5F41B215B715}" type="presParOf" srcId="{B80D1C83-5E8F-42A1-A4A5-2732D41390F0}" destId="{F8B3F83C-DD4B-4FE9-99CD-2D9E4A9A7D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FD13-EBFB-419A-B409-8BB48FABB4DB}">
      <dsp:nvSpPr>
        <dsp:cNvPr id="0" name=""/>
        <dsp:cNvSpPr/>
      </dsp:nvSpPr>
      <dsp:spPr>
        <a:xfrm rot="16200000">
          <a:off x="1104900" y="-1104900"/>
          <a:ext cx="2133600" cy="4343400"/>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PR" sz="3200" b="1" kern="1200" dirty="0"/>
            <a:t>PARTICIPAN CON EL PUEBLO DE DIOS</a:t>
          </a:r>
          <a:endParaRPr lang="en-US" sz="3200" b="1" kern="1200" dirty="0"/>
        </a:p>
      </dsp:txBody>
      <dsp:txXfrm rot="5400000">
        <a:off x="0" y="0"/>
        <a:ext cx="4343400" cy="1600200"/>
      </dsp:txXfrm>
    </dsp:sp>
    <dsp:sp modelId="{3A6E2836-C00D-4882-9CFB-45316761E678}">
      <dsp:nvSpPr>
        <dsp:cNvPr id="0" name=""/>
        <dsp:cNvSpPr/>
      </dsp:nvSpPr>
      <dsp:spPr>
        <a:xfrm>
          <a:off x="4343400" y="0"/>
          <a:ext cx="4343400" cy="2133600"/>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PR" sz="3200" b="1" kern="1200" dirty="0"/>
            <a:t>TIENEN UNA RELACIÓN CON JESÚS</a:t>
          </a:r>
          <a:endParaRPr lang="en-US" sz="3200" b="1" kern="1200" dirty="0"/>
        </a:p>
      </dsp:txBody>
      <dsp:txXfrm>
        <a:off x="4343400" y="0"/>
        <a:ext cx="4343400" cy="1600200"/>
      </dsp:txXfrm>
    </dsp:sp>
    <dsp:sp modelId="{DF9CAA30-BC5B-4697-8AA0-915E69FD6641}">
      <dsp:nvSpPr>
        <dsp:cNvPr id="0" name=""/>
        <dsp:cNvSpPr/>
      </dsp:nvSpPr>
      <dsp:spPr>
        <a:xfrm rot="10800000">
          <a:off x="0" y="2133600"/>
          <a:ext cx="4343400" cy="2133600"/>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PR" sz="3200" b="1" kern="1200" dirty="0"/>
            <a:t>APRENDEN LAS ESCRITURAS</a:t>
          </a:r>
          <a:endParaRPr lang="en-US" sz="3200" b="1" kern="1200" dirty="0"/>
        </a:p>
      </dsp:txBody>
      <dsp:txXfrm rot="10800000">
        <a:off x="0" y="2667000"/>
        <a:ext cx="4343400" cy="1600200"/>
      </dsp:txXfrm>
    </dsp:sp>
    <dsp:sp modelId="{F4EBE4C4-842E-488C-9E52-23C271EB05F1}">
      <dsp:nvSpPr>
        <dsp:cNvPr id="0" name=""/>
        <dsp:cNvSpPr/>
      </dsp:nvSpPr>
      <dsp:spPr>
        <a:xfrm rot="5400000">
          <a:off x="5448300" y="1028699"/>
          <a:ext cx="2133600" cy="4343400"/>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PR" sz="3200" b="1" kern="1200" dirty="0"/>
            <a:t>EXPERIMENTAN LA PLENITUD DEL ESPÍRITU SANTO</a:t>
          </a:r>
          <a:endParaRPr lang="en-US" sz="3200" b="1" kern="1200" dirty="0"/>
        </a:p>
      </dsp:txBody>
      <dsp:txXfrm rot="-5400000">
        <a:off x="4343400" y="2666999"/>
        <a:ext cx="4343400" cy="1600200"/>
      </dsp:txXfrm>
    </dsp:sp>
    <dsp:sp modelId="{54E63771-3F93-4C83-B691-55E6FA566F99}">
      <dsp:nvSpPr>
        <dsp:cNvPr id="0" name=""/>
        <dsp:cNvSpPr/>
      </dsp:nvSpPr>
      <dsp:spPr>
        <a:xfrm>
          <a:off x="2590799" y="1600200"/>
          <a:ext cx="3505201" cy="1066800"/>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R" sz="2800" b="1" kern="1200" dirty="0"/>
            <a:t>DISCÍPULOS LLENOS DEL ESPÍRITU</a:t>
          </a:r>
          <a:endParaRPr lang="en-US" sz="2800" b="1" kern="1200" dirty="0"/>
        </a:p>
      </dsp:txBody>
      <dsp:txXfrm>
        <a:off x="2642876" y="1652277"/>
        <a:ext cx="3401047" cy="9626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9B260-9DC8-4931-AE0E-F6499F618B35}">
      <dsp:nvSpPr>
        <dsp:cNvPr id="0" name=""/>
        <dsp:cNvSpPr/>
      </dsp:nvSpPr>
      <dsp:spPr>
        <a:xfrm>
          <a:off x="3335913" y="1238240"/>
          <a:ext cx="1026536" cy="742074"/>
        </a:xfrm>
        <a:custGeom>
          <a:avLst/>
          <a:gdLst/>
          <a:ahLst/>
          <a:cxnLst/>
          <a:rect l="0" t="0" r="0" b="0"/>
          <a:pathLst>
            <a:path>
              <a:moveTo>
                <a:pt x="1026536" y="0"/>
              </a:moveTo>
              <a:lnTo>
                <a:pt x="1026536" y="742074"/>
              </a:lnTo>
              <a:lnTo>
                <a:pt x="0" y="742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2B74CD-AE68-4DEE-809B-DA685E756A0D}">
      <dsp:nvSpPr>
        <dsp:cNvPr id="0" name=""/>
        <dsp:cNvSpPr/>
      </dsp:nvSpPr>
      <dsp:spPr>
        <a:xfrm>
          <a:off x="4362450" y="1238240"/>
          <a:ext cx="2993033" cy="2275695"/>
        </a:xfrm>
        <a:custGeom>
          <a:avLst/>
          <a:gdLst/>
          <a:ahLst/>
          <a:cxnLst/>
          <a:rect l="0" t="0" r="0" b="0"/>
          <a:pathLst>
            <a:path>
              <a:moveTo>
                <a:pt x="0" y="0"/>
              </a:moveTo>
              <a:lnTo>
                <a:pt x="0" y="2015968"/>
              </a:lnTo>
              <a:lnTo>
                <a:pt x="2993033" y="2015968"/>
              </a:lnTo>
              <a:lnTo>
                <a:pt x="2993033" y="2275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CD4D8-D3E3-4D27-AD0A-B237BFA3A30C}">
      <dsp:nvSpPr>
        <dsp:cNvPr id="0" name=""/>
        <dsp:cNvSpPr/>
      </dsp:nvSpPr>
      <dsp:spPr>
        <a:xfrm>
          <a:off x="4316730" y="1238240"/>
          <a:ext cx="91440" cy="2275695"/>
        </a:xfrm>
        <a:custGeom>
          <a:avLst/>
          <a:gdLst/>
          <a:ahLst/>
          <a:cxnLst/>
          <a:rect l="0" t="0" r="0" b="0"/>
          <a:pathLst>
            <a:path>
              <a:moveTo>
                <a:pt x="45720" y="0"/>
              </a:moveTo>
              <a:lnTo>
                <a:pt x="45720" y="2275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AA936-8C42-4DEF-8D46-37B9D2DADA7F}">
      <dsp:nvSpPr>
        <dsp:cNvPr id="0" name=""/>
        <dsp:cNvSpPr/>
      </dsp:nvSpPr>
      <dsp:spPr>
        <a:xfrm>
          <a:off x="1638888" y="1238240"/>
          <a:ext cx="2723561" cy="2254236"/>
        </a:xfrm>
        <a:custGeom>
          <a:avLst/>
          <a:gdLst/>
          <a:ahLst/>
          <a:cxnLst/>
          <a:rect l="0" t="0" r="0" b="0"/>
          <a:pathLst>
            <a:path>
              <a:moveTo>
                <a:pt x="2723561" y="0"/>
              </a:moveTo>
              <a:lnTo>
                <a:pt x="2723561" y="1994510"/>
              </a:lnTo>
              <a:lnTo>
                <a:pt x="0" y="1994510"/>
              </a:lnTo>
              <a:lnTo>
                <a:pt x="0" y="2254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D12F8-FA4D-408F-BBB4-DDD321C8A9C8}">
      <dsp:nvSpPr>
        <dsp:cNvPr id="0" name=""/>
        <dsp:cNvSpPr/>
      </dsp:nvSpPr>
      <dsp:spPr>
        <a:xfrm>
          <a:off x="3744054" y="1450"/>
          <a:ext cx="1236790" cy="12367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1812FE-3006-4387-8E98-7942891A8811}">
      <dsp:nvSpPr>
        <dsp:cNvPr id="0" name=""/>
        <dsp:cNvSpPr/>
      </dsp:nvSpPr>
      <dsp:spPr>
        <a:xfrm>
          <a:off x="3744054" y="1450"/>
          <a:ext cx="1236790" cy="12367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2A48B-7B5C-4888-BE97-B56D3FB158F5}">
      <dsp:nvSpPr>
        <dsp:cNvPr id="0" name=""/>
        <dsp:cNvSpPr/>
      </dsp:nvSpPr>
      <dsp:spPr>
        <a:xfrm>
          <a:off x="3125659" y="224072"/>
          <a:ext cx="2473581" cy="791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PR" sz="2700" kern="1200" dirty="0"/>
            <a:t>ESCOGIDO DE DIOS</a:t>
          </a:r>
          <a:endParaRPr lang="en-US" sz="2700" kern="1200" dirty="0"/>
        </a:p>
      </dsp:txBody>
      <dsp:txXfrm>
        <a:off x="3125659" y="224072"/>
        <a:ext cx="2473581" cy="791546"/>
      </dsp:txXfrm>
    </dsp:sp>
    <dsp:sp modelId="{B3F72968-9A45-4245-A017-7536209B2EE6}">
      <dsp:nvSpPr>
        <dsp:cNvPr id="0" name=""/>
        <dsp:cNvSpPr/>
      </dsp:nvSpPr>
      <dsp:spPr>
        <a:xfrm>
          <a:off x="1020492" y="3492477"/>
          <a:ext cx="1236790" cy="12367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B28AEA-8371-4347-917F-CA8590FAEE1A}">
      <dsp:nvSpPr>
        <dsp:cNvPr id="0" name=""/>
        <dsp:cNvSpPr/>
      </dsp:nvSpPr>
      <dsp:spPr>
        <a:xfrm>
          <a:off x="1020492" y="3492477"/>
          <a:ext cx="1236790" cy="12367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D98F7-6CC7-4277-94B0-D675103A6279}">
      <dsp:nvSpPr>
        <dsp:cNvPr id="0" name=""/>
        <dsp:cNvSpPr/>
      </dsp:nvSpPr>
      <dsp:spPr>
        <a:xfrm>
          <a:off x="402097" y="3715099"/>
          <a:ext cx="2473581" cy="791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PR" sz="2700" kern="1200" dirty="0"/>
            <a:t>TRABAJAN JUNTOS</a:t>
          </a:r>
          <a:endParaRPr lang="en-US" sz="2700" kern="1200" dirty="0"/>
        </a:p>
      </dsp:txBody>
      <dsp:txXfrm>
        <a:off x="402097" y="3715099"/>
        <a:ext cx="2473581" cy="791546"/>
      </dsp:txXfrm>
    </dsp:sp>
    <dsp:sp modelId="{8400769E-8093-4BE0-B76B-16648C061138}">
      <dsp:nvSpPr>
        <dsp:cNvPr id="0" name=""/>
        <dsp:cNvSpPr/>
      </dsp:nvSpPr>
      <dsp:spPr>
        <a:xfrm>
          <a:off x="3744054" y="3513936"/>
          <a:ext cx="1236790" cy="12367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B1334-AF3B-4D25-8D50-A0DEC0028053}">
      <dsp:nvSpPr>
        <dsp:cNvPr id="0" name=""/>
        <dsp:cNvSpPr/>
      </dsp:nvSpPr>
      <dsp:spPr>
        <a:xfrm>
          <a:off x="3744054" y="3513936"/>
          <a:ext cx="1236790" cy="12367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0FE5A-6756-44AC-89A1-D08954310481}">
      <dsp:nvSpPr>
        <dsp:cNvPr id="0" name=""/>
        <dsp:cNvSpPr/>
      </dsp:nvSpPr>
      <dsp:spPr>
        <a:xfrm>
          <a:off x="3125659" y="3736558"/>
          <a:ext cx="2473581" cy="791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PR" sz="2700" kern="1200"/>
            <a:t>UNA META COMÚN</a:t>
          </a:r>
          <a:endParaRPr lang="en-US" sz="2700" kern="1200" dirty="0"/>
        </a:p>
      </dsp:txBody>
      <dsp:txXfrm>
        <a:off x="3125659" y="3736558"/>
        <a:ext cx="2473581" cy="791546"/>
      </dsp:txXfrm>
    </dsp:sp>
    <dsp:sp modelId="{3F7F7340-59E0-4DC6-98EB-4326F6D77A9F}">
      <dsp:nvSpPr>
        <dsp:cNvPr id="0" name=""/>
        <dsp:cNvSpPr/>
      </dsp:nvSpPr>
      <dsp:spPr>
        <a:xfrm>
          <a:off x="6737088" y="3513936"/>
          <a:ext cx="1236790" cy="12367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F978E-F525-46D6-8DCD-3EEC8353DB8F}">
      <dsp:nvSpPr>
        <dsp:cNvPr id="0" name=""/>
        <dsp:cNvSpPr/>
      </dsp:nvSpPr>
      <dsp:spPr>
        <a:xfrm>
          <a:off x="6737088" y="3513936"/>
          <a:ext cx="1236790" cy="12367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C5F95-7061-459F-9785-CF47BE96C3DD}">
      <dsp:nvSpPr>
        <dsp:cNvPr id="0" name=""/>
        <dsp:cNvSpPr/>
      </dsp:nvSpPr>
      <dsp:spPr>
        <a:xfrm>
          <a:off x="6118692" y="3736558"/>
          <a:ext cx="2473581" cy="791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PR" sz="2700" kern="1200"/>
            <a:t>IGLESIA PRÓSPERA</a:t>
          </a:r>
          <a:endParaRPr lang="en-US" sz="2700" kern="1200" dirty="0"/>
        </a:p>
      </dsp:txBody>
      <dsp:txXfrm>
        <a:off x="6118692" y="3736558"/>
        <a:ext cx="2473581" cy="791546"/>
      </dsp:txXfrm>
    </dsp:sp>
    <dsp:sp modelId="{F289CC63-54FC-4687-A765-55E34C45636D}">
      <dsp:nvSpPr>
        <dsp:cNvPr id="0" name=""/>
        <dsp:cNvSpPr/>
      </dsp:nvSpPr>
      <dsp:spPr>
        <a:xfrm>
          <a:off x="2247537" y="1757693"/>
          <a:ext cx="1236790" cy="12367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C97C6-3269-43DF-A4DF-12F7518C2123}">
      <dsp:nvSpPr>
        <dsp:cNvPr id="0" name=""/>
        <dsp:cNvSpPr/>
      </dsp:nvSpPr>
      <dsp:spPr>
        <a:xfrm>
          <a:off x="2247537" y="1757693"/>
          <a:ext cx="1236790" cy="12367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53E90B-6A99-474B-9801-23255C2FC769}">
      <dsp:nvSpPr>
        <dsp:cNvPr id="0" name=""/>
        <dsp:cNvSpPr/>
      </dsp:nvSpPr>
      <dsp:spPr>
        <a:xfrm>
          <a:off x="1629142" y="1980315"/>
          <a:ext cx="2473581" cy="791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PR" sz="2700" kern="1200"/>
            <a:t>CONGREGACIÓN</a:t>
          </a:r>
          <a:endParaRPr lang="en-US" sz="2700" kern="1200" dirty="0"/>
        </a:p>
      </dsp:txBody>
      <dsp:txXfrm>
        <a:off x="1629142" y="1980315"/>
        <a:ext cx="2473581" cy="791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86E86-5A56-4AD8-86A1-30041FBA2CF1}">
      <dsp:nvSpPr>
        <dsp:cNvPr id="0" name=""/>
        <dsp:cNvSpPr/>
      </dsp:nvSpPr>
      <dsp:spPr>
        <a:xfrm>
          <a:off x="0" y="3017183"/>
          <a:ext cx="8763000" cy="19795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s-ES" sz="4800" b="1" kern="1200">
              <a:solidFill>
                <a:schemeClr val="tx1"/>
              </a:solidFill>
            </a:rPr>
            <a:t>Las 5 Funciones </a:t>
          </a:r>
          <a:r>
            <a:rPr lang="es-ES" sz="4800" kern="1200">
              <a:solidFill>
                <a:schemeClr val="tx1"/>
              </a:solidFill>
            </a:rPr>
            <a:t>que Dios entregó a la Iglesia del primer siglo </a:t>
          </a:r>
          <a:endParaRPr lang="en-US" sz="4800" kern="1200">
            <a:solidFill>
              <a:schemeClr val="tx1"/>
            </a:solidFill>
          </a:endParaRPr>
        </a:p>
      </dsp:txBody>
      <dsp:txXfrm>
        <a:off x="0" y="3017183"/>
        <a:ext cx="8763000" cy="1979599"/>
      </dsp:txXfrm>
    </dsp:sp>
    <dsp:sp modelId="{4EA146CC-E9CA-4397-9661-72896D8C2392}">
      <dsp:nvSpPr>
        <dsp:cNvPr id="0" name=""/>
        <dsp:cNvSpPr/>
      </dsp:nvSpPr>
      <dsp:spPr>
        <a:xfrm rot="10800000">
          <a:off x="0" y="2254"/>
          <a:ext cx="8763000" cy="3044623"/>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s-ES" sz="4800" kern="1200">
              <a:solidFill>
                <a:schemeClr val="tx1"/>
              </a:solidFill>
            </a:rPr>
            <a:t>Incluir la </a:t>
          </a:r>
          <a:r>
            <a:rPr lang="es-ES" sz="4800" b="1" kern="1200">
              <a:solidFill>
                <a:schemeClr val="tx1"/>
              </a:solidFill>
            </a:rPr>
            <a:t>Misión</a:t>
          </a:r>
          <a:r>
            <a:rPr lang="es-ES" sz="4800" kern="1200">
              <a:solidFill>
                <a:schemeClr val="tx1"/>
              </a:solidFill>
            </a:rPr>
            <a:t> universal de la Iglesia y, </a:t>
          </a:r>
          <a:endParaRPr lang="en-US" sz="4800" kern="1200">
            <a:solidFill>
              <a:schemeClr val="tx1"/>
            </a:solidFill>
          </a:endParaRPr>
        </a:p>
      </dsp:txBody>
      <dsp:txXfrm rot="10800000">
        <a:off x="0" y="2254"/>
        <a:ext cx="8763000" cy="197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D0825-8101-4380-8480-855122D2A1F4}">
      <dsp:nvSpPr>
        <dsp:cNvPr id="0" name=""/>
        <dsp:cNvSpPr/>
      </dsp:nvSpPr>
      <dsp:spPr>
        <a:xfrm>
          <a:off x="0" y="3274"/>
          <a:ext cx="5292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183C4-53BB-4ADD-8B86-29885803B734}">
      <dsp:nvSpPr>
        <dsp:cNvPr id="0" name=""/>
        <dsp:cNvSpPr/>
      </dsp:nvSpPr>
      <dsp:spPr>
        <a:xfrm>
          <a:off x="0" y="3274"/>
          <a:ext cx="5292906" cy="22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PR" sz="2800" kern="1200" dirty="0"/>
            <a:t>Nuestra habilidad de desarrollar discípulos investidos de Poder depende de nuestra habilidad para discipular</a:t>
          </a:r>
          <a:endParaRPr lang="en-US" sz="2800" kern="1200" dirty="0"/>
        </a:p>
      </dsp:txBody>
      <dsp:txXfrm>
        <a:off x="0" y="3274"/>
        <a:ext cx="5292906" cy="2233017"/>
      </dsp:txXfrm>
    </dsp:sp>
    <dsp:sp modelId="{266C40E4-822E-4BF7-9E7A-20BE0A0FA998}">
      <dsp:nvSpPr>
        <dsp:cNvPr id="0" name=""/>
        <dsp:cNvSpPr/>
      </dsp:nvSpPr>
      <dsp:spPr>
        <a:xfrm>
          <a:off x="0" y="2236291"/>
          <a:ext cx="529290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CFDB3-2D38-4626-B1D6-7236FA045496}">
      <dsp:nvSpPr>
        <dsp:cNvPr id="0" name=""/>
        <dsp:cNvSpPr/>
      </dsp:nvSpPr>
      <dsp:spPr>
        <a:xfrm>
          <a:off x="0" y="2236291"/>
          <a:ext cx="5292906" cy="22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PR" sz="2400" kern="1200" dirty="0"/>
            <a:t>Sino, no podremos crear un ambiente para que la generación futura experimente el Poder y la Presencia de Dios de una manera que también enseñe la sana doctrina (</a:t>
          </a:r>
          <a:r>
            <a:rPr lang="es-PR" sz="2400" i="1" kern="1200" dirty="0"/>
            <a:t>2 Ti 1:13; 4:1-5, Tito 1</a:t>
          </a:r>
          <a:r>
            <a:rPr lang="es-PR" sz="2400" kern="1200" dirty="0"/>
            <a:t>)</a:t>
          </a:r>
          <a:endParaRPr lang="en-US" sz="2400" kern="1200" dirty="0"/>
        </a:p>
      </dsp:txBody>
      <dsp:txXfrm>
        <a:off x="0" y="2236291"/>
        <a:ext cx="5292906" cy="2233017"/>
      </dsp:txXfrm>
    </dsp:sp>
    <dsp:sp modelId="{096103BC-94A6-4220-B082-D4CC4C4B9A89}">
      <dsp:nvSpPr>
        <dsp:cNvPr id="0" name=""/>
        <dsp:cNvSpPr/>
      </dsp:nvSpPr>
      <dsp:spPr>
        <a:xfrm>
          <a:off x="0" y="4469308"/>
          <a:ext cx="529290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22C13-1EBB-4CCF-9839-62C6E47CF96C}">
      <dsp:nvSpPr>
        <dsp:cNvPr id="0" name=""/>
        <dsp:cNvSpPr/>
      </dsp:nvSpPr>
      <dsp:spPr>
        <a:xfrm>
          <a:off x="0" y="4469308"/>
          <a:ext cx="5292906" cy="22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PR" sz="3600" b="1" kern="1200" dirty="0"/>
            <a:t>Necesitamos discípulos que experimenten el Poder del Espíritu</a:t>
          </a:r>
          <a:endParaRPr lang="en-US" sz="3600" b="1" kern="1200" dirty="0"/>
        </a:p>
      </dsp:txBody>
      <dsp:txXfrm>
        <a:off x="0" y="4469308"/>
        <a:ext cx="5292906" cy="2233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2EFC-089F-48E6-B896-9E18B3D1F9EC}">
      <dsp:nvSpPr>
        <dsp:cNvPr id="0" name=""/>
        <dsp:cNvSpPr/>
      </dsp:nvSpPr>
      <dsp:spPr>
        <a:xfrm>
          <a:off x="2501373" y="1664862"/>
          <a:ext cx="1599559" cy="784281"/>
        </a:xfrm>
        <a:custGeom>
          <a:avLst/>
          <a:gdLst/>
          <a:ahLst/>
          <a:cxnLst/>
          <a:rect l="0" t="0" r="0" b="0"/>
          <a:pathLst>
            <a:path>
              <a:moveTo>
                <a:pt x="0" y="0"/>
              </a:moveTo>
              <a:lnTo>
                <a:pt x="0" y="578730"/>
              </a:lnTo>
              <a:lnTo>
                <a:pt x="1599559" y="578730"/>
              </a:lnTo>
              <a:lnTo>
                <a:pt x="1599559" y="78428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DAE627-C7A7-499B-A7AD-A455E9D0FBBD}">
      <dsp:nvSpPr>
        <dsp:cNvPr id="0" name=""/>
        <dsp:cNvSpPr/>
      </dsp:nvSpPr>
      <dsp:spPr>
        <a:xfrm>
          <a:off x="1264850" y="1664862"/>
          <a:ext cx="1236522" cy="784281"/>
        </a:xfrm>
        <a:custGeom>
          <a:avLst/>
          <a:gdLst/>
          <a:ahLst/>
          <a:cxnLst/>
          <a:rect l="0" t="0" r="0" b="0"/>
          <a:pathLst>
            <a:path>
              <a:moveTo>
                <a:pt x="1236522" y="0"/>
              </a:moveTo>
              <a:lnTo>
                <a:pt x="1236522" y="578730"/>
              </a:lnTo>
              <a:lnTo>
                <a:pt x="0" y="578730"/>
              </a:lnTo>
              <a:lnTo>
                <a:pt x="0" y="78428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7DEBBA-CBC2-4D69-A627-07D2DA40496D}">
      <dsp:nvSpPr>
        <dsp:cNvPr id="0" name=""/>
        <dsp:cNvSpPr/>
      </dsp:nvSpPr>
      <dsp:spPr>
        <a:xfrm>
          <a:off x="332626" y="-138631"/>
          <a:ext cx="4337493" cy="18034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A08D76-D9DC-4B6D-892C-98726AF192F8}">
      <dsp:nvSpPr>
        <dsp:cNvPr id="0" name=""/>
        <dsp:cNvSpPr/>
      </dsp:nvSpPr>
      <dsp:spPr>
        <a:xfrm>
          <a:off x="579164" y="95579"/>
          <a:ext cx="4337493" cy="180349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R" sz="2400" kern="1200" dirty="0"/>
            <a:t>Si la meta de su congregación es una transformación que la convierta en una iglesia investida de poder, debemos preguntarnos;</a:t>
          </a:r>
          <a:endParaRPr lang="en-US" sz="2400" kern="1200" dirty="0"/>
        </a:p>
      </dsp:txBody>
      <dsp:txXfrm>
        <a:off x="631987" y="148402"/>
        <a:ext cx="4231847" cy="1697848"/>
      </dsp:txXfrm>
    </dsp:sp>
    <dsp:sp modelId="{997114B9-78A8-433F-8C16-14B101AE0F23}">
      <dsp:nvSpPr>
        <dsp:cNvPr id="0" name=""/>
        <dsp:cNvSpPr/>
      </dsp:nvSpPr>
      <dsp:spPr>
        <a:xfrm>
          <a:off x="31270" y="2449143"/>
          <a:ext cx="2467159" cy="140896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D38D78A-C84B-48DA-9056-59853D946963}">
      <dsp:nvSpPr>
        <dsp:cNvPr id="0" name=""/>
        <dsp:cNvSpPr/>
      </dsp:nvSpPr>
      <dsp:spPr>
        <a:xfrm>
          <a:off x="277809" y="2683355"/>
          <a:ext cx="2467159" cy="140896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accent5">
                  <a:lumMod val="50000"/>
                </a:schemeClr>
              </a:solidFill>
            </a:rPr>
            <a:t>¿Qué está experimentando nuestra Iglesia? o</a:t>
          </a:r>
          <a:endParaRPr lang="en-US" sz="2400" kern="1200" dirty="0">
            <a:solidFill>
              <a:schemeClr val="accent5">
                <a:lumMod val="50000"/>
              </a:schemeClr>
            </a:solidFill>
          </a:endParaRPr>
        </a:p>
      </dsp:txBody>
      <dsp:txXfrm>
        <a:off x="319076" y="2724622"/>
        <a:ext cx="2384625" cy="1326434"/>
      </dsp:txXfrm>
    </dsp:sp>
    <dsp:sp modelId="{1593A185-8338-4B7C-AAA3-6BE1FE956036}">
      <dsp:nvSpPr>
        <dsp:cNvPr id="0" name=""/>
        <dsp:cNvSpPr/>
      </dsp:nvSpPr>
      <dsp:spPr>
        <a:xfrm>
          <a:off x="2991508" y="2449143"/>
          <a:ext cx="2218848" cy="140896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F7D837-7B3F-4C81-AA96-D2E844461A20}">
      <dsp:nvSpPr>
        <dsp:cNvPr id="0" name=""/>
        <dsp:cNvSpPr/>
      </dsp:nvSpPr>
      <dsp:spPr>
        <a:xfrm>
          <a:off x="3238046" y="2683355"/>
          <a:ext cx="2218848" cy="140896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accent5">
                  <a:lumMod val="50000"/>
                </a:schemeClr>
              </a:solidFill>
            </a:rPr>
            <a:t>¿Qué debemos cambiar?</a:t>
          </a:r>
          <a:endParaRPr lang="en-US" sz="2400" kern="1200" dirty="0">
            <a:solidFill>
              <a:schemeClr val="accent5">
                <a:lumMod val="50000"/>
              </a:schemeClr>
            </a:solidFill>
          </a:endParaRPr>
        </a:p>
      </dsp:txBody>
      <dsp:txXfrm>
        <a:off x="3279313" y="2724622"/>
        <a:ext cx="2136314" cy="1326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9345F-159E-48B7-BA4B-A26589B0DC00}">
      <dsp:nvSpPr>
        <dsp:cNvPr id="0" name=""/>
        <dsp:cNvSpPr/>
      </dsp:nvSpPr>
      <dsp:spPr>
        <a:xfrm>
          <a:off x="0" y="84824"/>
          <a:ext cx="8839200" cy="1108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E031C-C04C-4392-9A96-3572DBF4C394}">
      <dsp:nvSpPr>
        <dsp:cNvPr id="0" name=""/>
        <dsp:cNvSpPr/>
      </dsp:nvSpPr>
      <dsp:spPr>
        <a:xfrm>
          <a:off x="335198" y="334145"/>
          <a:ext cx="609452" cy="609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FE8489-93B2-482B-9040-000C0FE4B782}">
      <dsp:nvSpPr>
        <dsp:cNvPr id="0" name=""/>
        <dsp:cNvSpPr/>
      </dsp:nvSpPr>
      <dsp:spPr>
        <a:xfrm>
          <a:off x="1824613" y="329629"/>
          <a:ext cx="7014586" cy="48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13" tIns="51013" rIns="51013" bIns="51013" numCol="1" spcCol="1270" anchor="ctr" anchorCtr="0">
          <a:noAutofit/>
        </a:bodyPr>
        <a:lstStyle/>
        <a:p>
          <a:pPr marL="0" lvl="0" indent="0" algn="l" defTabSz="1244600">
            <a:lnSpc>
              <a:spcPct val="90000"/>
            </a:lnSpc>
            <a:spcBef>
              <a:spcPct val="0"/>
            </a:spcBef>
            <a:spcAft>
              <a:spcPct val="35000"/>
            </a:spcAft>
            <a:buNone/>
          </a:pPr>
          <a:r>
            <a:rPr lang="en-US" sz="2800" kern="1200" dirty="0"/>
            <a:t>¿S</a:t>
          </a:r>
          <a:r>
            <a:rPr lang="es-PR" sz="2800" kern="1200" dirty="0" err="1"/>
            <a:t>omos</a:t>
          </a:r>
          <a:r>
            <a:rPr lang="es-PR" sz="2800" kern="1200" dirty="0"/>
            <a:t> una iglesia saludables?</a:t>
          </a:r>
          <a:endParaRPr lang="en-US" sz="2800" kern="1200" dirty="0"/>
        </a:p>
      </dsp:txBody>
      <dsp:txXfrm>
        <a:off x="1824613" y="329629"/>
        <a:ext cx="7014586" cy="482012"/>
      </dsp:txXfrm>
    </dsp:sp>
    <dsp:sp modelId="{0AA726D2-368E-490E-A558-319C9163F412}">
      <dsp:nvSpPr>
        <dsp:cNvPr id="0" name=""/>
        <dsp:cNvSpPr/>
      </dsp:nvSpPr>
      <dsp:spPr>
        <a:xfrm>
          <a:off x="0" y="1420220"/>
          <a:ext cx="8839200" cy="1108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F72D5-67CC-448E-BAA5-C202D9F0CE80}">
      <dsp:nvSpPr>
        <dsp:cNvPr id="0" name=""/>
        <dsp:cNvSpPr/>
      </dsp:nvSpPr>
      <dsp:spPr>
        <a:xfrm>
          <a:off x="335198" y="1669542"/>
          <a:ext cx="609452" cy="609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DD5C9-82C1-4CB2-9751-8F82A0CE6CD0}">
      <dsp:nvSpPr>
        <dsp:cNvPr id="0" name=""/>
        <dsp:cNvSpPr/>
      </dsp:nvSpPr>
      <dsp:spPr>
        <a:xfrm>
          <a:off x="1708019" y="1636914"/>
          <a:ext cx="7014586" cy="48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13" tIns="51013" rIns="51013" bIns="51013" numCol="1" spcCol="1270" anchor="ctr" anchorCtr="0">
          <a:noAutofit/>
        </a:bodyPr>
        <a:lstStyle/>
        <a:p>
          <a:pPr marL="0" lvl="0" indent="0" algn="l" defTabSz="1244600">
            <a:lnSpc>
              <a:spcPct val="90000"/>
            </a:lnSpc>
            <a:spcBef>
              <a:spcPct val="0"/>
            </a:spcBef>
            <a:spcAft>
              <a:spcPct val="35000"/>
            </a:spcAft>
            <a:buNone/>
          </a:pPr>
          <a:r>
            <a:rPr lang="es-PR" sz="2800" kern="1200" dirty="0"/>
            <a:t>¿Está dando resultado lo que estamos haciendo?</a:t>
          </a:r>
          <a:endParaRPr lang="en-US" sz="2800" kern="1200" dirty="0"/>
        </a:p>
      </dsp:txBody>
      <dsp:txXfrm>
        <a:off x="1708019" y="1636914"/>
        <a:ext cx="7014586" cy="482012"/>
      </dsp:txXfrm>
    </dsp:sp>
    <dsp:sp modelId="{830D740F-84A2-42F9-B83F-1CA7EEE852F3}">
      <dsp:nvSpPr>
        <dsp:cNvPr id="0" name=""/>
        <dsp:cNvSpPr/>
      </dsp:nvSpPr>
      <dsp:spPr>
        <a:xfrm>
          <a:off x="0" y="2802891"/>
          <a:ext cx="8839200" cy="1339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D6C89-4268-4A6F-B4EF-6CF7156274FE}">
      <dsp:nvSpPr>
        <dsp:cNvPr id="0" name=""/>
        <dsp:cNvSpPr/>
      </dsp:nvSpPr>
      <dsp:spPr>
        <a:xfrm>
          <a:off x="335198" y="3167909"/>
          <a:ext cx="609452" cy="6094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3C67EF-3BFC-400A-B2B0-271B62D3F184}">
      <dsp:nvSpPr>
        <dsp:cNvPr id="0" name=""/>
        <dsp:cNvSpPr/>
      </dsp:nvSpPr>
      <dsp:spPr>
        <a:xfrm>
          <a:off x="1303032" y="3000016"/>
          <a:ext cx="7329191" cy="80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13" tIns="51013" rIns="51013" bIns="51013" numCol="1" spcCol="1270" anchor="ctr" anchorCtr="0">
          <a:noAutofit/>
        </a:bodyPr>
        <a:lstStyle/>
        <a:p>
          <a:pPr marL="0" lvl="0" indent="0" algn="l" defTabSz="1244600">
            <a:lnSpc>
              <a:spcPct val="90000"/>
            </a:lnSpc>
            <a:spcBef>
              <a:spcPct val="0"/>
            </a:spcBef>
            <a:spcAft>
              <a:spcPct val="35000"/>
            </a:spcAft>
            <a:buNone/>
          </a:pPr>
          <a:r>
            <a:rPr lang="es-PR" sz="2800" kern="1200" dirty="0"/>
            <a:t>Considerar que lo que ha sucedido en los últimos tres años y reconocer es un (probable) indicador de lo que sucederá en los próximos tres.</a:t>
          </a:r>
          <a:endParaRPr lang="en-US" sz="2800" kern="1200" dirty="0"/>
        </a:p>
      </dsp:txBody>
      <dsp:txXfrm>
        <a:off x="1303032" y="3000016"/>
        <a:ext cx="7329191" cy="807954"/>
      </dsp:txXfrm>
    </dsp:sp>
    <dsp:sp modelId="{70B89D7A-BDB4-4728-931C-852B460273FB}">
      <dsp:nvSpPr>
        <dsp:cNvPr id="0" name=""/>
        <dsp:cNvSpPr/>
      </dsp:nvSpPr>
      <dsp:spPr>
        <a:xfrm>
          <a:off x="0" y="4369680"/>
          <a:ext cx="8839200" cy="1108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1FE31-65D3-4343-BE42-735DB31F7A6B}">
      <dsp:nvSpPr>
        <dsp:cNvPr id="0" name=""/>
        <dsp:cNvSpPr/>
      </dsp:nvSpPr>
      <dsp:spPr>
        <a:xfrm>
          <a:off x="335198" y="4619001"/>
          <a:ext cx="609452" cy="6094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150B6-D5DC-46A6-957C-2F6639849D10}">
      <dsp:nvSpPr>
        <dsp:cNvPr id="0" name=""/>
        <dsp:cNvSpPr/>
      </dsp:nvSpPr>
      <dsp:spPr>
        <a:xfrm>
          <a:off x="1220856" y="4582667"/>
          <a:ext cx="7170871" cy="38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13" tIns="51013" rIns="51013" bIns="51013" numCol="1" spcCol="1270" anchor="ctr" anchorCtr="0">
          <a:noAutofit/>
        </a:bodyPr>
        <a:lstStyle/>
        <a:p>
          <a:pPr marL="0" lvl="0" indent="0" algn="l" defTabSz="1244600">
            <a:lnSpc>
              <a:spcPct val="90000"/>
            </a:lnSpc>
            <a:spcBef>
              <a:spcPct val="0"/>
            </a:spcBef>
            <a:spcAft>
              <a:spcPct val="35000"/>
            </a:spcAft>
            <a:buNone/>
          </a:pPr>
          <a:r>
            <a:rPr lang="es-PR" sz="2800" kern="1200" dirty="0"/>
            <a:t>Si no estamos experimentando el poder del Espíritu, debemos buscar con fervor nuestra propia renovación como también la de la iglesia. </a:t>
          </a:r>
          <a:endParaRPr lang="en-US" sz="2800" kern="1200" dirty="0"/>
        </a:p>
      </dsp:txBody>
      <dsp:txXfrm>
        <a:off x="1220856" y="4582667"/>
        <a:ext cx="7170871" cy="388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6C115-6DC1-49D5-ADBA-CF3C90EB142D}">
      <dsp:nvSpPr>
        <dsp:cNvPr id="0" name=""/>
        <dsp:cNvSpPr/>
      </dsp:nvSpPr>
      <dsp:spPr>
        <a:xfrm>
          <a:off x="1168499" y="204563"/>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6151D-6279-42EF-82AB-4570F1B1D2D1}">
      <dsp:nvSpPr>
        <dsp:cNvPr id="0" name=""/>
        <dsp:cNvSpPr/>
      </dsp:nvSpPr>
      <dsp:spPr>
        <a:xfrm>
          <a:off x="1636499" y="67256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7AAB0-6EDC-42C3-A800-777568C3138C}">
      <dsp:nvSpPr>
        <dsp:cNvPr id="0" name=""/>
        <dsp:cNvSpPr/>
      </dsp:nvSpPr>
      <dsp:spPr>
        <a:xfrm>
          <a:off x="466499" y="3084563"/>
          <a:ext cx="3600000" cy="13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s-PR" sz="2800" kern="1200" dirty="0"/>
            <a:t>¿Cuál es nuestra misión?</a:t>
          </a:r>
          <a:endParaRPr lang="en-US" sz="2800" kern="1200" dirty="0"/>
        </a:p>
      </dsp:txBody>
      <dsp:txXfrm>
        <a:off x="466499" y="3084563"/>
        <a:ext cx="3600000" cy="1353515"/>
      </dsp:txXfrm>
    </dsp:sp>
    <dsp:sp modelId="{39DE39FC-AFDB-4A4D-87B5-C69CC63BE7DF}">
      <dsp:nvSpPr>
        <dsp:cNvPr id="0" name=""/>
        <dsp:cNvSpPr/>
      </dsp:nvSpPr>
      <dsp:spPr>
        <a:xfrm>
          <a:off x="5398499" y="204563"/>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686C4-88F3-4875-A766-55786E1DE012}">
      <dsp:nvSpPr>
        <dsp:cNvPr id="0" name=""/>
        <dsp:cNvSpPr/>
      </dsp:nvSpPr>
      <dsp:spPr>
        <a:xfrm>
          <a:off x="5866499" y="67256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FAF2B8-AD21-4B89-B066-38C99337816D}">
      <dsp:nvSpPr>
        <dsp:cNvPr id="0" name=""/>
        <dsp:cNvSpPr/>
      </dsp:nvSpPr>
      <dsp:spPr>
        <a:xfrm>
          <a:off x="4696499" y="3084563"/>
          <a:ext cx="3600000" cy="13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s-PR" sz="2400" kern="1200" dirty="0"/>
            <a:t>¿Qué estamos haciendo para cumplir con la Gran Comisión y el Gran Mandamiento?</a:t>
          </a:r>
          <a:endParaRPr lang="en-US" sz="2400" kern="1200" dirty="0"/>
        </a:p>
      </dsp:txBody>
      <dsp:txXfrm>
        <a:off x="4696499" y="3084563"/>
        <a:ext cx="3600000" cy="1353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00343-BAAB-4970-BA54-3A1F44BF2222}">
      <dsp:nvSpPr>
        <dsp:cNvPr id="0" name=""/>
        <dsp:cNvSpPr/>
      </dsp:nvSpPr>
      <dsp:spPr>
        <a:xfrm>
          <a:off x="0" y="2546"/>
          <a:ext cx="9067800" cy="16834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solidFill>
                <a:schemeClr val="tx1"/>
              </a:solidFill>
            </a:rPr>
            <a:t>Comprende </a:t>
          </a:r>
          <a:r>
            <a:rPr lang="es-ES" sz="3600" b="1" u="sng" kern="1200" dirty="0">
              <a:solidFill>
                <a:schemeClr val="tx1"/>
              </a:solidFill>
            </a:rPr>
            <a:t>quienes somos </a:t>
          </a:r>
          <a:r>
            <a:rPr lang="es-ES" sz="3600" kern="1200" dirty="0">
              <a:solidFill>
                <a:schemeClr val="tx1"/>
              </a:solidFill>
            </a:rPr>
            <a:t>y aquello para lo que estamos </a:t>
          </a:r>
          <a:r>
            <a:rPr lang="es-ES" sz="3600" b="1" u="sng" kern="1200" dirty="0">
              <a:solidFill>
                <a:schemeClr val="tx1"/>
              </a:solidFill>
            </a:rPr>
            <a:t>exclusivamente diseñados </a:t>
          </a:r>
          <a:endParaRPr lang="en-US" sz="3600" b="1" u="sng" kern="1200" dirty="0">
            <a:solidFill>
              <a:schemeClr val="tx1"/>
            </a:solidFill>
          </a:endParaRPr>
        </a:p>
      </dsp:txBody>
      <dsp:txXfrm>
        <a:off x="82179" y="84725"/>
        <a:ext cx="8903442" cy="1519092"/>
      </dsp:txXfrm>
    </dsp:sp>
    <dsp:sp modelId="{52B885F0-FE2A-48C3-A0D4-E39AC23D6B3B}">
      <dsp:nvSpPr>
        <dsp:cNvPr id="0" name=""/>
        <dsp:cNvSpPr/>
      </dsp:nvSpPr>
      <dsp:spPr>
        <a:xfrm>
          <a:off x="0" y="1700298"/>
          <a:ext cx="9067800" cy="16834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solidFill>
                <a:schemeClr val="tx1"/>
              </a:solidFill>
            </a:rPr>
            <a:t>Responde las preguntas:                                                              </a:t>
          </a:r>
          <a:r>
            <a:rPr lang="es-ES" sz="3600" b="1" kern="1200">
              <a:solidFill>
                <a:schemeClr val="tx1"/>
              </a:solidFill>
            </a:rPr>
            <a:t>¿A Dónde vamos? y ¿Por Qué hacemos esto? </a:t>
          </a:r>
          <a:endParaRPr lang="en-US" sz="3600" kern="1200">
            <a:solidFill>
              <a:schemeClr val="tx1"/>
            </a:solidFill>
          </a:endParaRPr>
        </a:p>
      </dsp:txBody>
      <dsp:txXfrm>
        <a:off x="82179" y="1782477"/>
        <a:ext cx="8903442" cy="1519092"/>
      </dsp:txXfrm>
    </dsp:sp>
    <dsp:sp modelId="{A16F09B0-D9FA-49B7-972F-D2B0614DF27D}">
      <dsp:nvSpPr>
        <dsp:cNvPr id="0" name=""/>
        <dsp:cNvSpPr/>
      </dsp:nvSpPr>
      <dsp:spPr>
        <a:xfrm>
          <a:off x="0" y="3398050"/>
          <a:ext cx="9067800" cy="16834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solidFill>
                <a:schemeClr val="tx1"/>
              </a:solidFill>
            </a:rPr>
            <a:t>Ayuda a las personas a enfocarse en un destino, y a impulsarlas a avanzar a pesar de la circunstancia </a:t>
          </a:r>
          <a:endParaRPr lang="en-US" sz="3600" kern="1200">
            <a:solidFill>
              <a:schemeClr val="tx1"/>
            </a:solidFill>
          </a:endParaRPr>
        </a:p>
      </dsp:txBody>
      <dsp:txXfrm>
        <a:off x="82179" y="3480229"/>
        <a:ext cx="8903442" cy="1519092"/>
      </dsp:txXfrm>
    </dsp:sp>
    <dsp:sp modelId="{3B90B8C8-7445-478B-A020-84597A21E1D0}">
      <dsp:nvSpPr>
        <dsp:cNvPr id="0" name=""/>
        <dsp:cNvSpPr/>
      </dsp:nvSpPr>
      <dsp:spPr>
        <a:xfrm>
          <a:off x="0" y="5095802"/>
          <a:ext cx="9067800" cy="16834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solidFill>
                <a:schemeClr val="tx1"/>
              </a:solidFill>
            </a:rPr>
            <a:t>La visión </a:t>
          </a:r>
          <a:r>
            <a:rPr lang="es-ES" sz="3600" b="1" u="sng" kern="1200">
              <a:solidFill>
                <a:schemeClr val="tx1"/>
              </a:solidFill>
            </a:rPr>
            <a:t>puede ser cambiante </a:t>
          </a:r>
          <a:r>
            <a:rPr lang="es-ES" sz="3600" kern="1200">
              <a:solidFill>
                <a:schemeClr val="tx1"/>
              </a:solidFill>
            </a:rPr>
            <a:t>de acuerdo a las necesidades de la Iglesia o la comunidad </a:t>
          </a:r>
          <a:endParaRPr lang="en-US" sz="3600" kern="1200">
            <a:solidFill>
              <a:schemeClr val="tx1"/>
            </a:solidFill>
          </a:endParaRPr>
        </a:p>
      </dsp:txBody>
      <dsp:txXfrm>
        <a:off x="82179" y="5177981"/>
        <a:ext cx="8903442" cy="1519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36E29-3DBC-44F7-863E-CE34204D01B5}">
      <dsp:nvSpPr>
        <dsp:cNvPr id="0" name=""/>
        <dsp:cNvSpPr/>
      </dsp:nvSpPr>
      <dsp:spPr>
        <a:xfrm>
          <a:off x="1232993" y="533396"/>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A0C86-62AA-417F-B456-BCFB5FC358D6}">
      <dsp:nvSpPr>
        <dsp:cNvPr id="0" name=""/>
        <dsp:cNvSpPr/>
      </dsp:nvSpPr>
      <dsp:spPr>
        <a:xfrm>
          <a:off x="1295400" y="457195"/>
          <a:ext cx="2174407" cy="2245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CC651-6561-445A-876F-F349C954C87F}">
      <dsp:nvSpPr>
        <dsp:cNvPr id="0" name=""/>
        <dsp:cNvSpPr/>
      </dsp:nvSpPr>
      <dsp:spPr>
        <a:xfrm>
          <a:off x="428417" y="3261301"/>
          <a:ext cx="3600000"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cap="all"/>
          </a:pPr>
          <a:r>
            <a:rPr lang="es-ES" sz="3600" b="1" kern="1200"/>
            <a:t>La </a:t>
          </a:r>
          <a:r>
            <a:rPr lang="es-ES" sz="3600" b="1" kern="1200">
              <a:solidFill>
                <a:schemeClr val="accent5">
                  <a:lumMod val="50000"/>
                </a:schemeClr>
              </a:solidFill>
            </a:rPr>
            <a:t>Misión</a:t>
          </a:r>
          <a:r>
            <a:rPr lang="es-ES" sz="3600" b="1" kern="1200"/>
            <a:t> es universal         </a:t>
          </a:r>
          <a:r>
            <a:rPr lang="es-ES" sz="3600" kern="1200"/>
            <a:t>(la misma  para todas las iglesias locales)</a:t>
          </a:r>
        </a:p>
        <a:p>
          <a:pPr marL="0" lvl="0" indent="0" algn="ctr" defTabSz="1600200">
            <a:lnSpc>
              <a:spcPct val="90000"/>
            </a:lnSpc>
            <a:spcBef>
              <a:spcPct val="0"/>
            </a:spcBef>
            <a:spcAft>
              <a:spcPct val="35000"/>
            </a:spcAft>
            <a:buNone/>
            <a:defRPr cap="all"/>
          </a:pPr>
          <a:r>
            <a:rPr lang="es-ES" sz="3600" b="1" kern="1200"/>
            <a:t>Mateo 28:19  </a:t>
          </a:r>
          <a:endParaRPr lang="en-US" sz="3600" b="1" kern="1200"/>
        </a:p>
      </dsp:txBody>
      <dsp:txXfrm>
        <a:off x="428417" y="3261301"/>
        <a:ext cx="3600000" cy="3240000"/>
      </dsp:txXfrm>
    </dsp:sp>
    <dsp:sp modelId="{447D6191-47D0-4DD5-91C4-E09C318E4F18}">
      <dsp:nvSpPr>
        <dsp:cNvPr id="0" name=""/>
        <dsp:cNvSpPr/>
      </dsp:nvSpPr>
      <dsp:spPr>
        <a:xfrm>
          <a:off x="5589000" y="36900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D50BA-BE79-4764-8106-9C2900698872}">
      <dsp:nvSpPr>
        <dsp:cNvPr id="0" name=""/>
        <dsp:cNvSpPr/>
      </dsp:nvSpPr>
      <dsp:spPr>
        <a:xfrm rot="1177975">
          <a:off x="5905163" y="538953"/>
          <a:ext cx="1563672" cy="1856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8FFFC9-6E62-4385-9178-50F211A8312D}">
      <dsp:nvSpPr>
        <dsp:cNvPr id="0" name=""/>
        <dsp:cNvSpPr/>
      </dsp:nvSpPr>
      <dsp:spPr>
        <a:xfrm>
          <a:off x="4819590" y="3276604"/>
          <a:ext cx="4057164"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66900">
            <a:lnSpc>
              <a:spcPct val="90000"/>
            </a:lnSpc>
            <a:spcBef>
              <a:spcPct val="0"/>
            </a:spcBef>
            <a:spcAft>
              <a:spcPct val="35000"/>
            </a:spcAft>
            <a:buNone/>
            <a:defRPr cap="all"/>
          </a:pPr>
          <a:r>
            <a:rPr lang="es-ES" sz="4200" kern="1200"/>
            <a:t>Nuestra </a:t>
          </a:r>
          <a:r>
            <a:rPr lang="es-ES" sz="4200" b="1" kern="1200">
              <a:solidFill>
                <a:schemeClr val="accent5">
                  <a:lumMod val="50000"/>
                </a:schemeClr>
              </a:solidFill>
            </a:rPr>
            <a:t>Visión </a:t>
          </a:r>
          <a:r>
            <a:rPr lang="es-ES" sz="4200" kern="1200"/>
            <a:t>es </a:t>
          </a:r>
          <a:r>
            <a:rPr lang="es-ES" sz="4200" b="1" kern="1200"/>
            <a:t>cómo cada  iglesia puede implementar esa  Misión</a:t>
          </a:r>
          <a:endParaRPr lang="en-US" sz="4200" b="1" kern="1200"/>
        </a:p>
      </dsp:txBody>
      <dsp:txXfrm>
        <a:off x="4819590" y="3276604"/>
        <a:ext cx="4057164" cy="324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96E7-EDC1-45C2-8EA2-AEB430087ED5}">
      <dsp:nvSpPr>
        <dsp:cNvPr id="0" name=""/>
        <dsp:cNvSpPr/>
      </dsp:nvSpPr>
      <dsp:spPr>
        <a:xfrm>
          <a:off x="0" y="2742"/>
          <a:ext cx="53024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977AA-0AAD-483D-81C2-76E8FF5E144B}">
      <dsp:nvSpPr>
        <dsp:cNvPr id="0" name=""/>
        <dsp:cNvSpPr/>
      </dsp:nvSpPr>
      <dsp:spPr>
        <a:xfrm>
          <a:off x="0" y="2742"/>
          <a:ext cx="5302438" cy="249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PR" sz="3200" b="1" kern="1200" dirty="0"/>
            <a:t>ENFOCAR </a:t>
          </a:r>
          <a:r>
            <a:rPr lang="es-ES" sz="3200" b="1" kern="1200" dirty="0"/>
            <a:t>LA </a:t>
          </a:r>
          <a:r>
            <a:rPr lang="es-PR" sz="3200" b="1" kern="1200" dirty="0"/>
            <a:t>VISIÓN </a:t>
          </a:r>
          <a:r>
            <a:rPr lang="es-ES" sz="3200" b="1" kern="1200" dirty="0"/>
            <a:t>MÁS ALLÁ DE LA IGLESIA</a:t>
          </a:r>
          <a:r>
            <a:rPr lang="es-PR" sz="3200" b="1" kern="1200" dirty="0"/>
            <a:t>,</a:t>
          </a:r>
          <a:r>
            <a:rPr lang="es-ES" sz="3200" b="1" kern="1200" dirty="0"/>
            <a:t> EN SU COMUNIDAD </a:t>
          </a:r>
          <a:endParaRPr lang="en-US" sz="3200" b="1" kern="1200" dirty="0"/>
        </a:p>
      </dsp:txBody>
      <dsp:txXfrm>
        <a:off x="0" y="2742"/>
        <a:ext cx="5302438" cy="2495698"/>
      </dsp:txXfrm>
    </dsp:sp>
    <dsp:sp modelId="{8210B1B4-ED76-453D-87B3-9FC587534ECF}">
      <dsp:nvSpPr>
        <dsp:cNvPr id="0" name=""/>
        <dsp:cNvSpPr/>
      </dsp:nvSpPr>
      <dsp:spPr>
        <a:xfrm>
          <a:off x="0" y="1685317"/>
          <a:ext cx="53024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96897-9436-4B55-990A-7F6BA8AB762E}">
      <dsp:nvSpPr>
        <dsp:cNvPr id="0" name=""/>
        <dsp:cNvSpPr/>
      </dsp:nvSpPr>
      <dsp:spPr>
        <a:xfrm>
          <a:off x="0" y="1812672"/>
          <a:ext cx="5302438" cy="249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t>No es solamente sus propios “buenos pensamientos” para las personas sino la visión de Dios para su Iglesia y su comunidad </a:t>
          </a:r>
          <a:endParaRPr lang="en-US" sz="2800" kern="1200" dirty="0"/>
        </a:p>
      </dsp:txBody>
      <dsp:txXfrm>
        <a:off x="0" y="1812672"/>
        <a:ext cx="5302438" cy="2495698"/>
      </dsp:txXfrm>
    </dsp:sp>
    <dsp:sp modelId="{040949DB-A63E-42F9-A9F5-702F643CB974}">
      <dsp:nvSpPr>
        <dsp:cNvPr id="0" name=""/>
        <dsp:cNvSpPr/>
      </dsp:nvSpPr>
      <dsp:spPr>
        <a:xfrm>
          <a:off x="0" y="3733800"/>
          <a:ext cx="53024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AC85C-D525-4E00-A95F-7E5E2F23923E}">
      <dsp:nvSpPr>
        <dsp:cNvPr id="0" name=""/>
        <dsp:cNvSpPr/>
      </dsp:nvSpPr>
      <dsp:spPr>
        <a:xfrm>
          <a:off x="0" y="3962392"/>
          <a:ext cx="5302438" cy="125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t>La verdadera visión es la visión de Dios para nuestra Iglesia, nuestro vecindario y nuestra ciudad. Dios pone </a:t>
          </a:r>
          <a:r>
            <a:rPr lang="es-ES" sz="2800" kern="1200" dirty="0" err="1"/>
            <a:t>ésto</a:t>
          </a:r>
          <a:r>
            <a:rPr lang="es-ES" sz="2800" kern="1200" dirty="0"/>
            <a:t> en nuestro corazón cuando nos ejercitamos para escuchar </a:t>
          </a:r>
          <a:r>
            <a:rPr lang="es-PR" sz="2800" kern="1200" dirty="0"/>
            <a:t>.</a:t>
          </a:r>
          <a:endParaRPr lang="en-US" sz="2800" kern="1200" dirty="0"/>
        </a:p>
      </dsp:txBody>
      <dsp:txXfrm>
        <a:off x="0" y="3962392"/>
        <a:ext cx="5302438" cy="1251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F074A-4546-4BC9-ABBE-544D3079B686}">
      <dsp:nvSpPr>
        <dsp:cNvPr id="0" name=""/>
        <dsp:cNvSpPr/>
      </dsp:nvSpPr>
      <dsp:spPr>
        <a:xfrm>
          <a:off x="0" y="2278"/>
          <a:ext cx="8524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DC28D-D100-4A09-9025-2E1445E2A933}">
      <dsp:nvSpPr>
        <dsp:cNvPr id="0" name=""/>
        <dsp:cNvSpPr/>
      </dsp:nvSpPr>
      <dsp:spPr>
        <a:xfrm>
          <a:off x="0" y="2278"/>
          <a:ext cx="8524875" cy="15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 sz="3100" kern="1200"/>
            <a:t>Como hay una manera única de desarrollar o dirigir una Iglesia </a:t>
          </a:r>
          <a:endParaRPr lang="en-US" sz="3100" kern="1200"/>
        </a:p>
      </dsp:txBody>
      <dsp:txXfrm>
        <a:off x="0" y="2278"/>
        <a:ext cx="8524875" cy="1554230"/>
      </dsp:txXfrm>
    </dsp:sp>
    <dsp:sp modelId="{981590CF-3D07-4E61-8F26-ABCC950CBA43}">
      <dsp:nvSpPr>
        <dsp:cNvPr id="0" name=""/>
        <dsp:cNvSpPr/>
      </dsp:nvSpPr>
      <dsp:spPr>
        <a:xfrm>
          <a:off x="0" y="1556509"/>
          <a:ext cx="8524875"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E67A4-D439-4C10-B420-9D4965D4AF16}">
      <dsp:nvSpPr>
        <dsp:cNvPr id="0" name=""/>
        <dsp:cNvSpPr/>
      </dsp:nvSpPr>
      <dsp:spPr>
        <a:xfrm>
          <a:off x="0" y="1556509"/>
          <a:ext cx="8524875" cy="15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 sz="3100" kern="1200"/>
            <a:t>Las iglesias NO tienen que ser iguales en el área, o tener la misma visión</a:t>
          </a:r>
          <a:r>
            <a:rPr lang="es-PR" sz="3100" kern="1200"/>
            <a:t>.                </a:t>
          </a:r>
          <a:endParaRPr lang="en-US" sz="3100" kern="1200"/>
        </a:p>
      </dsp:txBody>
      <dsp:txXfrm>
        <a:off x="0" y="1556509"/>
        <a:ext cx="8524875" cy="1554230"/>
      </dsp:txXfrm>
    </dsp:sp>
    <dsp:sp modelId="{C4FCEE08-557F-446E-AC86-5CB7A148DE2C}">
      <dsp:nvSpPr>
        <dsp:cNvPr id="0" name=""/>
        <dsp:cNvSpPr/>
      </dsp:nvSpPr>
      <dsp:spPr>
        <a:xfrm>
          <a:off x="0" y="3110740"/>
          <a:ext cx="852487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25479-D90E-4131-B87E-5A3CD3E188C4}">
      <dsp:nvSpPr>
        <dsp:cNvPr id="0" name=""/>
        <dsp:cNvSpPr/>
      </dsp:nvSpPr>
      <dsp:spPr>
        <a:xfrm>
          <a:off x="0" y="3110740"/>
          <a:ext cx="8524875" cy="15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PR" sz="3100" kern="1200" dirty="0"/>
            <a:t>S</a:t>
          </a:r>
          <a:r>
            <a:rPr lang="es-ES" sz="3100" kern="1200" dirty="0"/>
            <a:t>i Dios ha levantado al líder y las personas se mantienen Unidas una Iglesia puede tener un gran impacto </a:t>
          </a:r>
          <a:endParaRPr lang="en-US" sz="3100" kern="1200" dirty="0"/>
        </a:p>
      </dsp:txBody>
      <dsp:txXfrm>
        <a:off x="0" y="3110740"/>
        <a:ext cx="8524875" cy="155423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68F6979-BB78-4C4F-A217-7B0131502C5B}" type="datetimeFigureOut">
              <a:rPr lang="en-US" smtClean="0"/>
              <a:t>3/2/2026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848B239-45BD-4537-BD38-500C65049432}" type="slidenum">
              <a:rPr lang="en-US" smtClean="0"/>
              <a:t>‹Nº›</a:t>
            </a:fld>
            <a:endParaRPr lang="en-US"/>
          </a:p>
        </p:txBody>
      </p:sp>
    </p:spTree>
    <p:extLst>
      <p:ext uri="{BB962C8B-B14F-4D97-AF65-F5344CB8AC3E}">
        <p14:creationId xmlns:p14="http://schemas.microsoft.com/office/powerpoint/2010/main" val="209286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8B239-45BD-4537-BD38-500C65049432}" type="slidenum">
              <a:rPr lang="en-US" smtClean="0"/>
              <a:t>1</a:t>
            </a:fld>
            <a:endParaRPr lang="en-US"/>
          </a:p>
        </p:txBody>
      </p:sp>
    </p:spTree>
    <p:extLst>
      <p:ext uri="{BB962C8B-B14F-4D97-AF65-F5344CB8AC3E}">
        <p14:creationId xmlns:p14="http://schemas.microsoft.com/office/powerpoint/2010/main" val="305104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133115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297859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188972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57305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79477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426173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PR"/>
          </a:p>
        </p:txBody>
      </p:sp>
      <p:sp>
        <p:nvSpPr>
          <p:cNvPr id="9" name="Slide Number Placeholder 8"/>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374208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12731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PR"/>
          </a:p>
        </p:txBody>
      </p:sp>
      <p:sp>
        <p:nvSpPr>
          <p:cNvPr id="4" name="Slide Number Placeholder 3"/>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257171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71949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307618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ts val="1240"/>
              </a:lnSpc>
            </a:pPr>
            <a:fld id="{81D60167-4931-47E6-BA6A-407CBD079E47}" type="slidenum">
              <a:rPr lang="en-PR" spc="-60" smtClean="0"/>
              <a:pPr marL="25400">
                <a:lnSpc>
                  <a:spcPts val="1240"/>
                </a:lnSpc>
              </a:pPr>
              <a:t>‹Nº›</a:t>
            </a:fld>
            <a:endParaRPr lang="en-PR" spc="-60" dirty="0"/>
          </a:p>
        </p:txBody>
      </p:sp>
    </p:spTree>
    <p:extLst>
      <p:ext uri="{BB962C8B-B14F-4D97-AF65-F5344CB8AC3E}">
        <p14:creationId xmlns:p14="http://schemas.microsoft.com/office/powerpoint/2010/main" val="17689680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0.xml.rels><?xml version="1.0" encoding="UTF-8" standalone="yes"?>
<Relationships xmlns="http://schemas.openxmlformats.org/package/2006/relationships"><Relationship Id="rId3" Type="http://schemas.openxmlformats.org/officeDocument/2006/relationships/image" Target="../media/image410.svg"/><Relationship Id="rId2" Type="http://schemas.openxmlformats.org/officeDocument/2006/relationships/image" Target="../media/image40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22.png"/><Relationship Id="rId21" Type="http://schemas.openxmlformats.org/officeDocument/2006/relationships/image" Target="../media/image60.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6.png"/><Relationship Id="rId16" Type="http://schemas.openxmlformats.org/officeDocument/2006/relationships/image" Target="../media/image35.png"/><Relationship Id="rId20" Type="http://schemas.openxmlformats.org/officeDocument/2006/relationships/image" Target="../media/image59.png"/><Relationship Id="rId29"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3.png"/><Relationship Id="rId5" Type="http://schemas.openxmlformats.org/officeDocument/2006/relationships/image" Target="../media/image24.png"/><Relationship Id="rId15" Type="http://schemas.openxmlformats.org/officeDocument/2006/relationships/image" Target="../media/image55.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51.png"/><Relationship Id="rId19" Type="http://schemas.openxmlformats.org/officeDocument/2006/relationships/image" Target="../media/image58.png"/><Relationship Id="rId4" Type="http://schemas.openxmlformats.org/officeDocument/2006/relationships/image" Target="../media/image23.png"/><Relationship Id="rId9" Type="http://schemas.openxmlformats.org/officeDocument/2006/relationships/image" Target="../media/image50.png"/><Relationship Id="rId14" Type="http://schemas.openxmlformats.org/officeDocument/2006/relationships/image" Target="../media/image33.png"/><Relationship Id="rId22" Type="http://schemas.openxmlformats.org/officeDocument/2006/relationships/image" Target="../media/image61.png"/><Relationship Id="rId27" Type="http://schemas.openxmlformats.org/officeDocument/2006/relationships/image" Target="../media/image66.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46.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 Type="http://schemas.openxmlformats.org/officeDocument/2006/relationships/image" Target="../media/image88.png"/><Relationship Id="rId21" Type="http://schemas.openxmlformats.org/officeDocument/2006/relationships/image" Target="../media/image106.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2" Type="http://schemas.openxmlformats.org/officeDocument/2006/relationships/image" Target="../media/image46.png"/><Relationship Id="rId16" Type="http://schemas.openxmlformats.org/officeDocument/2006/relationships/image" Target="../media/image101.png"/><Relationship Id="rId20" Type="http://schemas.openxmlformats.org/officeDocument/2006/relationships/image" Target="../media/image105.png"/><Relationship Id="rId29" Type="http://schemas.openxmlformats.org/officeDocument/2006/relationships/image" Target="../media/image114.png"/><Relationship Id="rId1" Type="http://schemas.openxmlformats.org/officeDocument/2006/relationships/slideLayout" Target="../slideLayouts/slideLayout6.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s>
</file>

<file path=ppt/slides/_rels/slide16.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19.svg"/><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33.sv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5.sv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18" Type="http://schemas.openxmlformats.org/officeDocument/2006/relationships/image" Target="../media/image154.png"/><Relationship Id="rId26" Type="http://schemas.openxmlformats.org/officeDocument/2006/relationships/image" Target="../media/image162.png"/><Relationship Id="rId3" Type="http://schemas.openxmlformats.org/officeDocument/2006/relationships/image" Target="../media/image139.png"/><Relationship Id="rId21" Type="http://schemas.openxmlformats.org/officeDocument/2006/relationships/image" Target="../media/image157.png"/><Relationship Id="rId7" Type="http://schemas.openxmlformats.org/officeDocument/2006/relationships/image" Target="../media/image143.png"/><Relationship Id="rId12" Type="http://schemas.openxmlformats.org/officeDocument/2006/relationships/image" Target="../media/image148.png"/><Relationship Id="rId17" Type="http://schemas.openxmlformats.org/officeDocument/2006/relationships/image" Target="../media/image153.png"/><Relationship Id="rId25" Type="http://schemas.openxmlformats.org/officeDocument/2006/relationships/image" Target="../media/image161.png"/><Relationship Id="rId2" Type="http://schemas.openxmlformats.org/officeDocument/2006/relationships/image" Target="../media/image46.png"/><Relationship Id="rId16" Type="http://schemas.openxmlformats.org/officeDocument/2006/relationships/image" Target="../media/image152.png"/><Relationship Id="rId20" Type="http://schemas.openxmlformats.org/officeDocument/2006/relationships/image" Target="../media/image156.png"/><Relationship Id="rId29"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7.png"/><Relationship Id="rId24" Type="http://schemas.openxmlformats.org/officeDocument/2006/relationships/image" Target="../media/image160.png"/><Relationship Id="rId5" Type="http://schemas.openxmlformats.org/officeDocument/2006/relationships/image" Target="../media/image141.png"/><Relationship Id="rId15" Type="http://schemas.openxmlformats.org/officeDocument/2006/relationships/image" Target="../media/image151.png"/><Relationship Id="rId23" Type="http://schemas.openxmlformats.org/officeDocument/2006/relationships/image" Target="../media/image159.png"/><Relationship Id="rId28" Type="http://schemas.openxmlformats.org/officeDocument/2006/relationships/image" Target="../media/image164.png"/><Relationship Id="rId10" Type="http://schemas.openxmlformats.org/officeDocument/2006/relationships/image" Target="../media/image146.png"/><Relationship Id="rId19" Type="http://schemas.openxmlformats.org/officeDocument/2006/relationships/image" Target="../media/image155.png"/><Relationship Id="rId31" Type="http://schemas.openxmlformats.org/officeDocument/2006/relationships/image" Target="../media/image167.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 Id="rId22" Type="http://schemas.openxmlformats.org/officeDocument/2006/relationships/image" Target="../media/image158.png"/><Relationship Id="rId27" Type="http://schemas.openxmlformats.org/officeDocument/2006/relationships/image" Target="../media/image163.png"/><Relationship Id="rId30" Type="http://schemas.openxmlformats.org/officeDocument/2006/relationships/image" Target="../media/image166.png"/></Relationships>
</file>

<file path=ppt/slides/_rels/slide26.xml.rels><?xml version="1.0" encoding="UTF-8" standalone="yes"?>
<Relationships xmlns="http://schemas.openxmlformats.org/package/2006/relationships"><Relationship Id="rId3" Type="http://schemas.openxmlformats.org/officeDocument/2006/relationships/image" Target="../media/image169.svg"/><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18" Type="http://schemas.openxmlformats.org/officeDocument/2006/relationships/image" Target="../media/image185.png"/><Relationship Id="rId26" Type="http://schemas.openxmlformats.org/officeDocument/2006/relationships/image" Target="../media/image193.png"/><Relationship Id="rId3" Type="http://schemas.openxmlformats.org/officeDocument/2006/relationships/image" Target="../media/image170.png"/><Relationship Id="rId21" Type="http://schemas.openxmlformats.org/officeDocument/2006/relationships/image" Target="../media/image188.png"/><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5" Type="http://schemas.openxmlformats.org/officeDocument/2006/relationships/image" Target="../media/image192.png"/><Relationship Id="rId2" Type="http://schemas.openxmlformats.org/officeDocument/2006/relationships/image" Target="../media/image46.png"/><Relationship Id="rId16" Type="http://schemas.openxmlformats.org/officeDocument/2006/relationships/image" Target="../media/image183.png"/><Relationship Id="rId20" Type="http://schemas.openxmlformats.org/officeDocument/2006/relationships/image" Target="../media/image187.png"/><Relationship Id="rId1" Type="http://schemas.openxmlformats.org/officeDocument/2006/relationships/slideLayout" Target="../slideLayouts/slideLayout6.xml"/><Relationship Id="rId6" Type="http://schemas.openxmlformats.org/officeDocument/2006/relationships/image" Target="../media/image173.png"/><Relationship Id="rId11" Type="http://schemas.openxmlformats.org/officeDocument/2006/relationships/image" Target="../media/image178.png"/><Relationship Id="rId24" Type="http://schemas.openxmlformats.org/officeDocument/2006/relationships/image" Target="../media/image191.png"/><Relationship Id="rId5" Type="http://schemas.openxmlformats.org/officeDocument/2006/relationships/image" Target="../media/image172.png"/><Relationship Id="rId15" Type="http://schemas.openxmlformats.org/officeDocument/2006/relationships/image" Target="../media/image182.png"/><Relationship Id="rId23" Type="http://schemas.openxmlformats.org/officeDocument/2006/relationships/image" Target="../media/image190.png"/><Relationship Id="rId28" Type="http://schemas.openxmlformats.org/officeDocument/2006/relationships/image" Target="../media/image195.png"/><Relationship Id="rId10" Type="http://schemas.openxmlformats.org/officeDocument/2006/relationships/image" Target="../media/image177.png"/><Relationship Id="rId19" Type="http://schemas.openxmlformats.org/officeDocument/2006/relationships/image" Target="../media/image186.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 Id="rId22" Type="http://schemas.openxmlformats.org/officeDocument/2006/relationships/image" Target="../media/image189.png"/><Relationship Id="rId27" Type="http://schemas.openxmlformats.org/officeDocument/2006/relationships/image" Target="../media/image194.png"/></Relationships>
</file>

<file path=ppt/slides/_rels/slide29.xml.rels><?xml version="1.0" encoding="UTF-8" standalone="yes"?>
<Relationships xmlns="http://schemas.openxmlformats.org/package/2006/relationships"><Relationship Id="rId3" Type="http://schemas.openxmlformats.org/officeDocument/2006/relationships/image" Target="../media/image197.svg"/><Relationship Id="rId2" Type="http://schemas.openxmlformats.org/officeDocument/2006/relationships/image" Target="../media/image196.png"/><Relationship Id="rId1" Type="http://schemas.openxmlformats.org/officeDocument/2006/relationships/slideLayout" Target="../slideLayouts/slideLayout1.xml"/><Relationship Id="rId5" Type="http://schemas.openxmlformats.org/officeDocument/2006/relationships/image" Target="../media/image199.svg"/><Relationship Id="rId4" Type="http://schemas.openxmlformats.org/officeDocument/2006/relationships/image" Target="../media/image19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18" Type="http://schemas.openxmlformats.org/officeDocument/2006/relationships/image" Target="../media/image215.png"/><Relationship Id="rId3" Type="http://schemas.openxmlformats.org/officeDocument/2006/relationships/image" Target="../media/image200.png"/><Relationship Id="rId7" Type="http://schemas.openxmlformats.org/officeDocument/2006/relationships/image" Target="../media/image204.png"/><Relationship Id="rId12" Type="http://schemas.openxmlformats.org/officeDocument/2006/relationships/image" Target="../media/image209.png"/><Relationship Id="rId17" Type="http://schemas.openxmlformats.org/officeDocument/2006/relationships/image" Target="../media/image214.png"/><Relationship Id="rId2" Type="http://schemas.openxmlformats.org/officeDocument/2006/relationships/image" Target="../media/image46.png"/><Relationship Id="rId16" Type="http://schemas.openxmlformats.org/officeDocument/2006/relationships/image" Target="../media/image213.png"/><Relationship Id="rId1" Type="http://schemas.openxmlformats.org/officeDocument/2006/relationships/slideLayout" Target="../slideLayouts/slideLayout6.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5" Type="http://schemas.openxmlformats.org/officeDocument/2006/relationships/image" Target="../media/image212.png"/><Relationship Id="rId10" Type="http://schemas.openxmlformats.org/officeDocument/2006/relationships/image" Target="../media/image207.png"/><Relationship Id="rId19" Type="http://schemas.openxmlformats.org/officeDocument/2006/relationships/image" Target="../media/image216.png"/><Relationship Id="rId4" Type="http://schemas.openxmlformats.org/officeDocument/2006/relationships/image" Target="../media/image201.png"/><Relationship Id="rId9" Type="http://schemas.openxmlformats.org/officeDocument/2006/relationships/image" Target="../media/image206.png"/><Relationship Id="rId14" Type="http://schemas.openxmlformats.org/officeDocument/2006/relationships/image" Target="../media/image211.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diagramLayout" Target="../diagrams/layout8.xml"/><Relationship Id="rId7" Type="http://schemas.openxmlformats.org/officeDocument/2006/relationships/image" Target="../media/image19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3.svg"/><Relationship Id="rId2" Type="http://schemas.openxmlformats.org/officeDocument/2006/relationships/image" Target="../media/image222.png"/><Relationship Id="rId1" Type="http://schemas.openxmlformats.org/officeDocument/2006/relationships/slideLayout" Target="../slideLayouts/slideLayout2.xml"/><Relationship Id="rId5" Type="http://schemas.openxmlformats.org/officeDocument/2006/relationships/image" Target="../media/image225.svg"/><Relationship Id="rId4" Type="http://schemas.openxmlformats.org/officeDocument/2006/relationships/image" Target="../media/image224.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6.svg"/><Relationship Id="rId13" Type="http://schemas.openxmlformats.org/officeDocument/2006/relationships/image" Target="../media/image231.png"/><Relationship Id="rId3" Type="http://schemas.openxmlformats.org/officeDocument/2006/relationships/diagramLayout" Target="../diagrams/layout10.xml"/><Relationship Id="rId7" Type="http://schemas.openxmlformats.org/officeDocument/2006/relationships/image" Target="../media/image3.png"/><Relationship Id="rId12" Type="http://schemas.openxmlformats.org/officeDocument/2006/relationships/image" Target="../media/image230.svg"/><Relationship Id="rId2" Type="http://schemas.openxmlformats.org/officeDocument/2006/relationships/diagramData" Target="../diagrams/data10.xml"/><Relationship Id="rId16" Type="http://schemas.openxmlformats.org/officeDocument/2006/relationships/image" Target="../media/image234.svg"/><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229.png"/><Relationship Id="rId5" Type="http://schemas.openxmlformats.org/officeDocument/2006/relationships/diagramColors" Target="../diagrams/colors10.xml"/><Relationship Id="rId15" Type="http://schemas.openxmlformats.org/officeDocument/2006/relationships/image" Target="../media/image233.png"/><Relationship Id="rId10" Type="http://schemas.openxmlformats.org/officeDocument/2006/relationships/image" Target="../media/image228.svg"/><Relationship Id="rId4" Type="http://schemas.openxmlformats.org/officeDocument/2006/relationships/diagramQuickStyle" Target="../diagrams/quickStyle10.xml"/><Relationship Id="rId9" Type="http://schemas.openxmlformats.org/officeDocument/2006/relationships/image" Target="../media/image227.png"/><Relationship Id="rId14" Type="http://schemas.openxmlformats.org/officeDocument/2006/relationships/image" Target="../media/image232.sv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6.svg"/><Relationship Id="rId2" Type="http://schemas.openxmlformats.org/officeDocument/2006/relationships/image" Target="../media/image2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8.svg"/><Relationship Id="rId2" Type="http://schemas.openxmlformats.org/officeDocument/2006/relationships/image" Target="../media/image237.png"/><Relationship Id="rId1" Type="http://schemas.openxmlformats.org/officeDocument/2006/relationships/slideLayout" Target="../slideLayouts/slideLayout2.xml"/><Relationship Id="rId5" Type="http://schemas.openxmlformats.org/officeDocument/2006/relationships/image" Target="../media/image240.svg"/><Relationship Id="rId4" Type="http://schemas.openxmlformats.org/officeDocument/2006/relationships/image" Target="../media/image239.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241.png"/><Relationship Id="rId4" Type="http://schemas.openxmlformats.org/officeDocument/2006/relationships/image" Target="../media/image143.png"/></Relationships>
</file>

<file path=ppt/slides/_rels/slide46.xml.rels><?xml version="1.0" encoding="UTF-8" standalone="yes"?>
<Relationships xmlns="http://schemas.openxmlformats.org/package/2006/relationships"><Relationship Id="rId3" Type="http://schemas.openxmlformats.org/officeDocument/2006/relationships/image" Target="../media/image243.svg"/><Relationship Id="rId2" Type="http://schemas.openxmlformats.org/officeDocument/2006/relationships/image" Target="../media/image2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5.svg"/><Relationship Id="rId7" Type="http://schemas.openxmlformats.org/officeDocument/2006/relationships/image" Target="../media/image249.svg"/><Relationship Id="rId2" Type="http://schemas.openxmlformats.org/officeDocument/2006/relationships/image" Target="../media/image244.png"/><Relationship Id="rId1" Type="http://schemas.openxmlformats.org/officeDocument/2006/relationships/slideLayout" Target="../slideLayouts/slideLayout2.xml"/><Relationship Id="rId6" Type="http://schemas.openxmlformats.org/officeDocument/2006/relationships/image" Target="../media/image248.png"/><Relationship Id="rId5" Type="http://schemas.openxmlformats.org/officeDocument/2006/relationships/image" Target="../media/image247.svg"/><Relationship Id="rId4" Type="http://schemas.openxmlformats.org/officeDocument/2006/relationships/image" Target="../media/image246.pn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sv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13" Type="http://schemas.openxmlformats.org/officeDocument/2006/relationships/image" Target="../media/image260.png"/><Relationship Id="rId18" Type="http://schemas.openxmlformats.org/officeDocument/2006/relationships/image" Target="../media/image265.png"/><Relationship Id="rId26" Type="http://schemas.openxmlformats.org/officeDocument/2006/relationships/image" Target="../media/image273.png"/><Relationship Id="rId39" Type="http://schemas.openxmlformats.org/officeDocument/2006/relationships/image" Target="../media/image286.png"/><Relationship Id="rId21" Type="http://schemas.openxmlformats.org/officeDocument/2006/relationships/image" Target="../media/image268.png"/><Relationship Id="rId34" Type="http://schemas.openxmlformats.org/officeDocument/2006/relationships/image" Target="../media/image281.png"/><Relationship Id="rId42" Type="http://schemas.openxmlformats.org/officeDocument/2006/relationships/image" Target="../media/image289.png"/><Relationship Id="rId47" Type="http://schemas.openxmlformats.org/officeDocument/2006/relationships/image" Target="../media/image294.png"/><Relationship Id="rId7" Type="http://schemas.openxmlformats.org/officeDocument/2006/relationships/image" Target="../media/image254.png"/><Relationship Id="rId2" Type="http://schemas.openxmlformats.org/officeDocument/2006/relationships/image" Target="../media/image46.png"/><Relationship Id="rId16" Type="http://schemas.openxmlformats.org/officeDocument/2006/relationships/image" Target="../media/image263.png"/><Relationship Id="rId29" Type="http://schemas.openxmlformats.org/officeDocument/2006/relationships/image" Target="../media/image276.png"/><Relationship Id="rId1" Type="http://schemas.openxmlformats.org/officeDocument/2006/relationships/slideLayout" Target="../slideLayouts/slideLayout2.xml"/><Relationship Id="rId6" Type="http://schemas.openxmlformats.org/officeDocument/2006/relationships/image" Target="../media/image253.png"/><Relationship Id="rId11" Type="http://schemas.openxmlformats.org/officeDocument/2006/relationships/image" Target="../media/image258.png"/><Relationship Id="rId24" Type="http://schemas.openxmlformats.org/officeDocument/2006/relationships/image" Target="../media/image271.png"/><Relationship Id="rId32" Type="http://schemas.openxmlformats.org/officeDocument/2006/relationships/image" Target="../media/image279.png"/><Relationship Id="rId37" Type="http://schemas.openxmlformats.org/officeDocument/2006/relationships/image" Target="../media/image284.png"/><Relationship Id="rId40" Type="http://schemas.openxmlformats.org/officeDocument/2006/relationships/image" Target="../media/image287.png"/><Relationship Id="rId45" Type="http://schemas.openxmlformats.org/officeDocument/2006/relationships/image" Target="../media/image292.png"/><Relationship Id="rId5" Type="http://schemas.openxmlformats.org/officeDocument/2006/relationships/image" Target="../media/image252.png"/><Relationship Id="rId15" Type="http://schemas.openxmlformats.org/officeDocument/2006/relationships/image" Target="../media/image262.png"/><Relationship Id="rId23" Type="http://schemas.openxmlformats.org/officeDocument/2006/relationships/image" Target="../media/image270.png"/><Relationship Id="rId28" Type="http://schemas.openxmlformats.org/officeDocument/2006/relationships/image" Target="../media/image275.png"/><Relationship Id="rId36" Type="http://schemas.openxmlformats.org/officeDocument/2006/relationships/image" Target="../media/image283.png"/><Relationship Id="rId10" Type="http://schemas.openxmlformats.org/officeDocument/2006/relationships/image" Target="../media/image257.png"/><Relationship Id="rId19" Type="http://schemas.openxmlformats.org/officeDocument/2006/relationships/image" Target="../media/image266.png"/><Relationship Id="rId31" Type="http://schemas.openxmlformats.org/officeDocument/2006/relationships/image" Target="../media/image278.png"/><Relationship Id="rId44" Type="http://schemas.openxmlformats.org/officeDocument/2006/relationships/image" Target="../media/image291.png"/><Relationship Id="rId4" Type="http://schemas.openxmlformats.org/officeDocument/2006/relationships/image" Target="../media/image251.png"/><Relationship Id="rId9" Type="http://schemas.openxmlformats.org/officeDocument/2006/relationships/image" Target="../media/image256.png"/><Relationship Id="rId14" Type="http://schemas.openxmlformats.org/officeDocument/2006/relationships/image" Target="../media/image261.png"/><Relationship Id="rId22" Type="http://schemas.openxmlformats.org/officeDocument/2006/relationships/image" Target="../media/image269.png"/><Relationship Id="rId27" Type="http://schemas.openxmlformats.org/officeDocument/2006/relationships/image" Target="../media/image274.png"/><Relationship Id="rId30" Type="http://schemas.openxmlformats.org/officeDocument/2006/relationships/image" Target="../media/image277.png"/><Relationship Id="rId35" Type="http://schemas.openxmlformats.org/officeDocument/2006/relationships/image" Target="../media/image282.png"/><Relationship Id="rId43" Type="http://schemas.openxmlformats.org/officeDocument/2006/relationships/image" Target="../media/image290.png"/><Relationship Id="rId8" Type="http://schemas.openxmlformats.org/officeDocument/2006/relationships/image" Target="../media/image255.png"/><Relationship Id="rId3" Type="http://schemas.openxmlformats.org/officeDocument/2006/relationships/image" Target="../media/image250.png"/><Relationship Id="rId12" Type="http://schemas.openxmlformats.org/officeDocument/2006/relationships/image" Target="../media/image259.png"/><Relationship Id="rId17" Type="http://schemas.openxmlformats.org/officeDocument/2006/relationships/image" Target="../media/image264.png"/><Relationship Id="rId25" Type="http://schemas.openxmlformats.org/officeDocument/2006/relationships/image" Target="../media/image272.png"/><Relationship Id="rId33" Type="http://schemas.openxmlformats.org/officeDocument/2006/relationships/image" Target="../media/image280.png"/><Relationship Id="rId38" Type="http://schemas.openxmlformats.org/officeDocument/2006/relationships/image" Target="../media/image285.png"/><Relationship Id="rId46" Type="http://schemas.openxmlformats.org/officeDocument/2006/relationships/image" Target="../media/image293.png"/><Relationship Id="rId20" Type="http://schemas.openxmlformats.org/officeDocument/2006/relationships/image" Target="../media/image267.png"/><Relationship Id="rId41" Type="http://schemas.openxmlformats.org/officeDocument/2006/relationships/image" Target="../media/image288.png"/></Relationships>
</file>

<file path=ppt/slides/_rels/slide51.xml.rels><?xml version="1.0" encoding="UTF-8" standalone="yes"?>
<Relationships xmlns="http://schemas.openxmlformats.org/package/2006/relationships"><Relationship Id="rId3" Type="http://schemas.openxmlformats.org/officeDocument/2006/relationships/image" Target="../media/image296.svg"/><Relationship Id="rId2" Type="http://schemas.openxmlformats.org/officeDocument/2006/relationships/image" Target="../media/image29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8.svg"/><Relationship Id="rId2" Type="http://schemas.openxmlformats.org/officeDocument/2006/relationships/image" Target="../media/image29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00.svg"/><Relationship Id="rId2" Type="http://schemas.openxmlformats.org/officeDocument/2006/relationships/image" Target="../media/image29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2.svg"/><Relationship Id="rId2" Type="http://schemas.openxmlformats.org/officeDocument/2006/relationships/image" Target="../media/image301.png"/><Relationship Id="rId1" Type="http://schemas.openxmlformats.org/officeDocument/2006/relationships/slideLayout" Target="../slideLayouts/slideLayout2.xml"/><Relationship Id="rId5" Type="http://schemas.openxmlformats.org/officeDocument/2006/relationships/image" Target="../media/image304.svg"/><Relationship Id="rId4" Type="http://schemas.openxmlformats.org/officeDocument/2006/relationships/image" Target="../media/image303.png"/></Relationships>
</file>

<file path=ppt/slides/_rels/slide66.xml.rels><?xml version="1.0" encoding="UTF-8" standalone="yes"?>
<Relationships xmlns="http://schemas.openxmlformats.org/package/2006/relationships"><Relationship Id="rId3" Type="http://schemas.openxmlformats.org/officeDocument/2006/relationships/image" Target="../media/image306.svg"/><Relationship Id="rId2" Type="http://schemas.openxmlformats.org/officeDocument/2006/relationships/image" Target="../media/image30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15.png"/><Relationship Id="rId13" Type="http://schemas.openxmlformats.org/officeDocument/2006/relationships/image" Target="../media/image320.png"/><Relationship Id="rId18" Type="http://schemas.openxmlformats.org/officeDocument/2006/relationships/image" Target="../media/image325.png"/><Relationship Id="rId26" Type="http://schemas.openxmlformats.org/officeDocument/2006/relationships/image" Target="../media/image333.png"/><Relationship Id="rId3" Type="http://schemas.openxmlformats.org/officeDocument/2006/relationships/image" Target="../media/image310.png"/><Relationship Id="rId21" Type="http://schemas.openxmlformats.org/officeDocument/2006/relationships/image" Target="../media/image328.png"/><Relationship Id="rId7" Type="http://schemas.openxmlformats.org/officeDocument/2006/relationships/image" Target="../media/image314.png"/><Relationship Id="rId12" Type="http://schemas.openxmlformats.org/officeDocument/2006/relationships/image" Target="../media/image319.png"/><Relationship Id="rId17" Type="http://schemas.openxmlformats.org/officeDocument/2006/relationships/image" Target="../media/image324.png"/><Relationship Id="rId25" Type="http://schemas.openxmlformats.org/officeDocument/2006/relationships/image" Target="../media/image332.png"/><Relationship Id="rId2" Type="http://schemas.openxmlformats.org/officeDocument/2006/relationships/image" Target="../media/image309.png"/><Relationship Id="rId16" Type="http://schemas.openxmlformats.org/officeDocument/2006/relationships/image" Target="../media/image323.png"/><Relationship Id="rId20" Type="http://schemas.openxmlformats.org/officeDocument/2006/relationships/image" Target="../media/image327.png"/><Relationship Id="rId1" Type="http://schemas.openxmlformats.org/officeDocument/2006/relationships/slideLayout" Target="../slideLayouts/slideLayout6.xml"/><Relationship Id="rId6" Type="http://schemas.openxmlformats.org/officeDocument/2006/relationships/image" Target="../media/image313.png"/><Relationship Id="rId11" Type="http://schemas.openxmlformats.org/officeDocument/2006/relationships/image" Target="../media/image318.png"/><Relationship Id="rId24" Type="http://schemas.openxmlformats.org/officeDocument/2006/relationships/image" Target="../media/image331.png"/><Relationship Id="rId5" Type="http://schemas.openxmlformats.org/officeDocument/2006/relationships/image" Target="../media/image312.png"/><Relationship Id="rId15" Type="http://schemas.openxmlformats.org/officeDocument/2006/relationships/image" Target="../media/image322.png"/><Relationship Id="rId23" Type="http://schemas.openxmlformats.org/officeDocument/2006/relationships/image" Target="../media/image330.png"/><Relationship Id="rId28" Type="http://schemas.openxmlformats.org/officeDocument/2006/relationships/image" Target="../media/image335.png"/><Relationship Id="rId10" Type="http://schemas.openxmlformats.org/officeDocument/2006/relationships/image" Target="../media/image317.png"/><Relationship Id="rId19" Type="http://schemas.openxmlformats.org/officeDocument/2006/relationships/image" Target="../media/image326.png"/><Relationship Id="rId4" Type="http://schemas.openxmlformats.org/officeDocument/2006/relationships/image" Target="../media/image311.png"/><Relationship Id="rId9" Type="http://schemas.openxmlformats.org/officeDocument/2006/relationships/image" Target="../media/image316.png"/><Relationship Id="rId14" Type="http://schemas.openxmlformats.org/officeDocument/2006/relationships/image" Target="../media/image321.png"/><Relationship Id="rId22" Type="http://schemas.openxmlformats.org/officeDocument/2006/relationships/image" Target="../media/image329.png"/><Relationship Id="rId27" Type="http://schemas.openxmlformats.org/officeDocument/2006/relationships/image" Target="../media/image334.png"/></Relationships>
</file>

<file path=ppt/slides/_rels/slide71.xml.rels><?xml version="1.0" encoding="UTF-8" standalone="yes"?>
<Relationships xmlns="http://schemas.openxmlformats.org/package/2006/relationships"><Relationship Id="rId8" Type="http://schemas.openxmlformats.org/officeDocument/2006/relationships/image" Target="../media/image341.png"/><Relationship Id="rId13" Type="http://schemas.openxmlformats.org/officeDocument/2006/relationships/image" Target="../media/image346.png"/><Relationship Id="rId18" Type="http://schemas.openxmlformats.org/officeDocument/2006/relationships/image" Target="../media/image351.png"/><Relationship Id="rId26" Type="http://schemas.openxmlformats.org/officeDocument/2006/relationships/image" Target="../media/image359.png"/><Relationship Id="rId3" Type="http://schemas.openxmlformats.org/officeDocument/2006/relationships/image" Target="../media/image336.png"/><Relationship Id="rId21" Type="http://schemas.openxmlformats.org/officeDocument/2006/relationships/image" Target="../media/image354.png"/><Relationship Id="rId7" Type="http://schemas.openxmlformats.org/officeDocument/2006/relationships/image" Target="../media/image340.png"/><Relationship Id="rId12" Type="http://schemas.openxmlformats.org/officeDocument/2006/relationships/image" Target="../media/image345.png"/><Relationship Id="rId17" Type="http://schemas.openxmlformats.org/officeDocument/2006/relationships/image" Target="../media/image350.png"/><Relationship Id="rId25" Type="http://schemas.openxmlformats.org/officeDocument/2006/relationships/image" Target="../media/image358.png"/><Relationship Id="rId2" Type="http://schemas.openxmlformats.org/officeDocument/2006/relationships/image" Target="../media/image46.png"/><Relationship Id="rId16" Type="http://schemas.openxmlformats.org/officeDocument/2006/relationships/image" Target="../media/image349.png"/><Relationship Id="rId20" Type="http://schemas.openxmlformats.org/officeDocument/2006/relationships/image" Target="../media/image353.png"/><Relationship Id="rId1" Type="http://schemas.openxmlformats.org/officeDocument/2006/relationships/slideLayout" Target="../slideLayouts/slideLayout6.xml"/><Relationship Id="rId6" Type="http://schemas.openxmlformats.org/officeDocument/2006/relationships/image" Target="../media/image339.png"/><Relationship Id="rId11" Type="http://schemas.openxmlformats.org/officeDocument/2006/relationships/image" Target="../media/image344.png"/><Relationship Id="rId24" Type="http://schemas.openxmlformats.org/officeDocument/2006/relationships/image" Target="../media/image357.png"/><Relationship Id="rId5" Type="http://schemas.openxmlformats.org/officeDocument/2006/relationships/image" Target="../media/image338.png"/><Relationship Id="rId15" Type="http://schemas.openxmlformats.org/officeDocument/2006/relationships/image" Target="../media/image348.png"/><Relationship Id="rId23" Type="http://schemas.openxmlformats.org/officeDocument/2006/relationships/image" Target="../media/image356.png"/><Relationship Id="rId10" Type="http://schemas.openxmlformats.org/officeDocument/2006/relationships/image" Target="../media/image343.png"/><Relationship Id="rId19" Type="http://schemas.openxmlformats.org/officeDocument/2006/relationships/image" Target="../media/image352.png"/><Relationship Id="rId4" Type="http://schemas.openxmlformats.org/officeDocument/2006/relationships/image" Target="../media/image337.png"/><Relationship Id="rId9" Type="http://schemas.openxmlformats.org/officeDocument/2006/relationships/image" Target="../media/image342.png"/><Relationship Id="rId14" Type="http://schemas.openxmlformats.org/officeDocument/2006/relationships/image" Target="../media/image347.png"/><Relationship Id="rId22" Type="http://schemas.openxmlformats.org/officeDocument/2006/relationships/image" Target="../media/image355.png"/><Relationship Id="rId27" Type="http://schemas.openxmlformats.org/officeDocument/2006/relationships/image" Target="../media/image360.png"/></Relationships>
</file>

<file path=ppt/slides/_rels/slide72.xml.rels><?xml version="1.0" encoding="UTF-8" standalone="yes"?>
<Relationships xmlns="http://schemas.openxmlformats.org/package/2006/relationships"><Relationship Id="rId8" Type="http://schemas.openxmlformats.org/officeDocument/2006/relationships/image" Target="../media/image366.png"/><Relationship Id="rId13" Type="http://schemas.openxmlformats.org/officeDocument/2006/relationships/image" Target="../media/image371.png"/><Relationship Id="rId18" Type="http://schemas.openxmlformats.org/officeDocument/2006/relationships/image" Target="../media/image345.png"/><Relationship Id="rId3" Type="http://schemas.openxmlformats.org/officeDocument/2006/relationships/image" Target="../media/image361.png"/><Relationship Id="rId21" Type="http://schemas.openxmlformats.org/officeDocument/2006/relationships/image" Target="../media/image377.png"/><Relationship Id="rId7" Type="http://schemas.openxmlformats.org/officeDocument/2006/relationships/image" Target="../media/image365.png"/><Relationship Id="rId12" Type="http://schemas.openxmlformats.org/officeDocument/2006/relationships/image" Target="../media/image370.png"/><Relationship Id="rId17" Type="http://schemas.openxmlformats.org/officeDocument/2006/relationships/image" Target="../media/image344.png"/><Relationship Id="rId2" Type="http://schemas.openxmlformats.org/officeDocument/2006/relationships/image" Target="../media/image46.png"/><Relationship Id="rId16" Type="http://schemas.openxmlformats.org/officeDocument/2006/relationships/image" Target="../media/image374.png"/><Relationship Id="rId20" Type="http://schemas.openxmlformats.org/officeDocument/2006/relationships/image" Target="../media/image376.png"/><Relationship Id="rId1" Type="http://schemas.openxmlformats.org/officeDocument/2006/relationships/slideLayout" Target="../slideLayouts/slideLayout6.xml"/><Relationship Id="rId6" Type="http://schemas.openxmlformats.org/officeDocument/2006/relationships/image" Target="../media/image364.png"/><Relationship Id="rId11" Type="http://schemas.openxmlformats.org/officeDocument/2006/relationships/image" Target="../media/image369.png"/><Relationship Id="rId24" Type="http://schemas.openxmlformats.org/officeDocument/2006/relationships/image" Target="../media/image360.png"/><Relationship Id="rId5" Type="http://schemas.openxmlformats.org/officeDocument/2006/relationships/image" Target="../media/image363.png"/><Relationship Id="rId15" Type="http://schemas.openxmlformats.org/officeDocument/2006/relationships/image" Target="../media/image373.png"/><Relationship Id="rId23" Type="http://schemas.openxmlformats.org/officeDocument/2006/relationships/image" Target="../media/image359.png"/><Relationship Id="rId10" Type="http://schemas.openxmlformats.org/officeDocument/2006/relationships/image" Target="../media/image368.png"/><Relationship Id="rId19" Type="http://schemas.openxmlformats.org/officeDocument/2006/relationships/image" Target="../media/image375.png"/><Relationship Id="rId4" Type="http://schemas.openxmlformats.org/officeDocument/2006/relationships/image" Target="../media/image362.png"/><Relationship Id="rId9" Type="http://schemas.openxmlformats.org/officeDocument/2006/relationships/image" Target="../media/image367.png"/><Relationship Id="rId14" Type="http://schemas.openxmlformats.org/officeDocument/2006/relationships/image" Target="../media/image372.png"/><Relationship Id="rId22" Type="http://schemas.openxmlformats.org/officeDocument/2006/relationships/image" Target="../media/image358.png"/></Relationships>
</file>

<file path=ppt/slides/_rels/slide73.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387.png"/><Relationship Id="rId18" Type="http://schemas.openxmlformats.org/officeDocument/2006/relationships/image" Target="../media/image391.png"/><Relationship Id="rId26" Type="http://schemas.openxmlformats.org/officeDocument/2006/relationships/image" Target="../media/image399.png"/><Relationship Id="rId3" Type="http://schemas.openxmlformats.org/officeDocument/2006/relationships/image" Target="../media/image379.png"/><Relationship Id="rId21" Type="http://schemas.openxmlformats.org/officeDocument/2006/relationships/image" Target="../media/image394.png"/><Relationship Id="rId7" Type="http://schemas.openxmlformats.org/officeDocument/2006/relationships/image" Target="../media/image383.png"/><Relationship Id="rId12" Type="http://schemas.openxmlformats.org/officeDocument/2006/relationships/image" Target="../media/image386.png"/><Relationship Id="rId17" Type="http://schemas.openxmlformats.org/officeDocument/2006/relationships/image" Target="../media/image390.png"/><Relationship Id="rId25" Type="http://schemas.openxmlformats.org/officeDocument/2006/relationships/image" Target="../media/image398.png"/><Relationship Id="rId2" Type="http://schemas.openxmlformats.org/officeDocument/2006/relationships/image" Target="../media/image378.png"/><Relationship Id="rId16" Type="http://schemas.openxmlformats.org/officeDocument/2006/relationships/image" Target="../media/image345.png"/><Relationship Id="rId20" Type="http://schemas.openxmlformats.org/officeDocument/2006/relationships/image" Target="../media/image393.png"/><Relationship Id="rId1" Type="http://schemas.openxmlformats.org/officeDocument/2006/relationships/slideLayout" Target="../slideLayouts/slideLayout6.xml"/><Relationship Id="rId6" Type="http://schemas.openxmlformats.org/officeDocument/2006/relationships/image" Target="../media/image382.png"/><Relationship Id="rId11" Type="http://schemas.openxmlformats.org/officeDocument/2006/relationships/image" Target="../media/image385.png"/><Relationship Id="rId24" Type="http://schemas.openxmlformats.org/officeDocument/2006/relationships/image" Target="../media/image397.png"/><Relationship Id="rId5" Type="http://schemas.openxmlformats.org/officeDocument/2006/relationships/image" Target="../media/image381.png"/><Relationship Id="rId15" Type="http://schemas.openxmlformats.org/officeDocument/2006/relationships/image" Target="../media/image389.png"/><Relationship Id="rId23" Type="http://schemas.openxmlformats.org/officeDocument/2006/relationships/image" Target="../media/image396.png"/><Relationship Id="rId28" Type="http://schemas.openxmlformats.org/officeDocument/2006/relationships/image" Target="../media/image401.png"/><Relationship Id="rId10" Type="http://schemas.openxmlformats.org/officeDocument/2006/relationships/image" Target="../media/image384.png"/><Relationship Id="rId19" Type="http://schemas.openxmlformats.org/officeDocument/2006/relationships/image" Target="../media/image392.png"/><Relationship Id="rId4" Type="http://schemas.openxmlformats.org/officeDocument/2006/relationships/image" Target="../media/image380.png"/><Relationship Id="rId9" Type="http://schemas.openxmlformats.org/officeDocument/2006/relationships/image" Target="../media/image354.png"/><Relationship Id="rId14" Type="http://schemas.openxmlformats.org/officeDocument/2006/relationships/image" Target="../media/image388.png"/><Relationship Id="rId22" Type="http://schemas.openxmlformats.org/officeDocument/2006/relationships/image" Target="../media/image395.png"/><Relationship Id="rId27" Type="http://schemas.openxmlformats.org/officeDocument/2006/relationships/image" Target="../media/image400.png"/></Relationships>
</file>

<file path=ppt/slides/_rels/slide74.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404.png"/><Relationship Id="rId18" Type="http://schemas.openxmlformats.org/officeDocument/2006/relationships/image" Target="../media/image150.png"/><Relationship Id="rId3" Type="http://schemas.openxmlformats.org/officeDocument/2006/relationships/image" Target="../media/image358.png"/><Relationship Id="rId21" Type="http://schemas.openxmlformats.org/officeDocument/2006/relationships/image" Target="../media/image406.png"/><Relationship Id="rId7" Type="http://schemas.openxmlformats.org/officeDocument/2006/relationships/image" Target="../media/image140.png"/><Relationship Id="rId12" Type="http://schemas.openxmlformats.org/officeDocument/2006/relationships/image" Target="../media/image403.png"/><Relationship Id="rId17" Type="http://schemas.openxmlformats.org/officeDocument/2006/relationships/image" Target="../media/image149.png"/><Relationship Id="rId2" Type="http://schemas.openxmlformats.org/officeDocument/2006/relationships/image" Target="../media/image46.png"/><Relationship Id="rId16" Type="http://schemas.openxmlformats.org/officeDocument/2006/relationships/image" Target="../media/image148.png"/><Relationship Id="rId20" Type="http://schemas.openxmlformats.org/officeDocument/2006/relationships/image" Target="../media/image405.png"/><Relationship Id="rId1" Type="http://schemas.openxmlformats.org/officeDocument/2006/relationships/slideLayout" Target="../slideLayouts/slideLayout6.xml"/><Relationship Id="rId6" Type="http://schemas.openxmlformats.org/officeDocument/2006/relationships/image" Target="../media/image139.png"/><Relationship Id="rId11" Type="http://schemas.openxmlformats.org/officeDocument/2006/relationships/image" Target="../media/image143.png"/><Relationship Id="rId5" Type="http://schemas.openxmlformats.org/officeDocument/2006/relationships/image" Target="../media/image360.png"/><Relationship Id="rId15" Type="http://schemas.openxmlformats.org/officeDocument/2006/relationships/image" Target="../media/image147.png"/><Relationship Id="rId10" Type="http://schemas.openxmlformats.org/officeDocument/2006/relationships/image" Target="../media/image402.png"/><Relationship Id="rId19" Type="http://schemas.openxmlformats.org/officeDocument/2006/relationships/image" Target="../media/image151.png"/><Relationship Id="rId4" Type="http://schemas.openxmlformats.org/officeDocument/2006/relationships/image" Target="../media/image359.png"/><Relationship Id="rId9" Type="http://schemas.openxmlformats.org/officeDocument/2006/relationships/image" Target="../media/image142.png"/><Relationship Id="rId14" Type="http://schemas.openxmlformats.org/officeDocument/2006/relationships/image" Target="../media/image241.png"/><Relationship Id="rId22" Type="http://schemas.openxmlformats.org/officeDocument/2006/relationships/image" Target="../media/image407.png"/></Relationships>
</file>

<file path=ppt/slides/_rels/slide75.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Graphic 17" descr="Heart">
            <a:extLst>
              <a:ext uri="{FF2B5EF4-FFF2-40B4-BE49-F238E27FC236}">
                <a16:creationId xmlns:a16="http://schemas.microsoft.com/office/drawing/2014/main" id="{140B4791-7FC2-42C0-B412-182255034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1737" y="468977"/>
            <a:ext cx="3539066" cy="3539066"/>
          </a:xfrm>
          <a:prstGeom prst="rect">
            <a:avLst/>
          </a:prstGeom>
        </p:spPr>
      </p:pic>
      <p:sp>
        <p:nvSpPr>
          <p:cNvPr id="23" name="Rectangle 22">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ctrTitle"/>
          </p:nvPr>
        </p:nvSpPr>
        <p:spPr>
          <a:xfrm>
            <a:off x="1200150" y="4269282"/>
            <a:ext cx="6743700" cy="1264762"/>
          </a:xfrm>
          <a:prstGeom prst="rect">
            <a:avLst/>
          </a:prstGeom>
          <a:solidFill>
            <a:srgbClr val="FFFFFF"/>
          </a:solidFill>
          <a:ln w="38100">
            <a:solidFill>
              <a:srgbClr val="404040"/>
            </a:solidFill>
            <a:miter lim="800000"/>
          </a:ln>
        </p:spPr>
        <p:txBody>
          <a:bodyPr vert="horz" lIns="91440" tIns="45720" rIns="91440" bIns="45720" rtlCol="0" anchor="ctr">
            <a:normAutofit/>
          </a:bodyPr>
          <a:lstStyle/>
          <a:p>
            <a:pPr marL="1830705" marR="5080" indent="-1818639"/>
            <a:r>
              <a:rPr lang="en-US" sz="3500" spc="-265">
                <a:solidFill>
                  <a:srgbClr val="404040"/>
                </a:solidFill>
                <a:latin typeface="+mn-lt"/>
              </a:rPr>
              <a:t>DESCUBRAMOS EL CORAZ</a:t>
            </a:r>
            <a:r>
              <a:rPr lang="es-PR" sz="3500" spc="-265">
                <a:solidFill>
                  <a:srgbClr val="404040"/>
                </a:solidFill>
                <a:latin typeface="+mn-lt"/>
              </a:rPr>
              <a:t>ÓN DE DIOS</a:t>
            </a:r>
            <a:endParaRPr lang="en-US" sz="3500">
              <a:solidFill>
                <a:srgbClr val="404040"/>
              </a:solidFill>
              <a:latin typeface="+mn-lt"/>
            </a:endParaRPr>
          </a:p>
        </p:txBody>
      </p:sp>
      <p:sp>
        <p:nvSpPr>
          <p:cNvPr id="6" name="Subtitle 5">
            <a:extLst>
              <a:ext uri="{FF2B5EF4-FFF2-40B4-BE49-F238E27FC236}">
                <a16:creationId xmlns:a16="http://schemas.microsoft.com/office/drawing/2014/main" id="{FB91D65B-AD61-4B2F-B2CF-C7F3068541DD}"/>
              </a:ext>
            </a:extLst>
          </p:cNvPr>
          <p:cNvSpPr>
            <a:spLocks noGrp="1"/>
          </p:cNvSpPr>
          <p:nvPr>
            <p:ph type="subTitle" idx="1"/>
          </p:nvPr>
        </p:nvSpPr>
        <p:spPr>
          <a:xfrm>
            <a:off x="1828800" y="5659896"/>
            <a:ext cx="5101209" cy="536125"/>
          </a:xfrm>
        </p:spPr>
        <p:txBody>
          <a:bodyPr>
            <a:normAutofit/>
          </a:bodyPr>
          <a:lstStyle/>
          <a:p>
            <a:r>
              <a:rPr lang="en-US">
                <a:solidFill>
                  <a:srgbClr val="FFFFFF"/>
                </a:solidFill>
              </a:rPr>
              <a:t>UNIDAD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16864" y="1988846"/>
            <a:ext cx="203454" cy="203453"/>
          </a:xfrm>
          <a:prstGeom prst="rect">
            <a:avLst/>
          </a:prstGeom>
          <a:blipFill>
            <a:blip r:embed="rId2"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6" name="object 6"/>
          <p:cNvSpPr/>
          <p:nvPr/>
        </p:nvSpPr>
        <p:spPr>
          <a:xfrm>
            <a:off x="826772" y="1999511"/>
            <a:ext cx="147701" cy="147574"/>
          </a:xfrm>
          <a:prstGeom prst="rect">
            <a:avLst/>
          </a:prstGeom>
          <a:blipFill>
            <a:blip r:embed="rId3"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8" name="object 8"/>
          <p:cNvSpPr/>
          <p:nvPr/>
        </p:nvSpPr>
        <p:spPr>
          <a:xfrm>
            <a:off x="1231140" y="1865503"/>
            <a:ext cx="3897375" cy="491328"/>
          </a:xfrm>
          <a:prstGeom prst="rect">
            <a:avLst/>
          </a:prstGeom>
          <a:blipFill>
            <a:blip r:embed="rId4"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13" name="object 13"/>
          <p:cNvSpPr/>
          <p:nvPr/>
        </p:nvSpPr>
        <p:spPr>
          <a:xfrm>
            <a:off x="816864" y="2717318"/>
            <a:ext cx="203454" cy="203453"/>
          </a:xfrm>
          <a:prstGeom prst="rect">
            <a:avLst/>
          </a:prstGeom>
          <a:blipFill>
            <a:blip r:embed="rId5"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14" name="object 14"/>
          <p:cNvSpPr/>
          <p:nvPr/>
        </p:nvSpPr>
        <p:spPr>
          <a:xfrm>
            <a:off x="826772" y="2727983"/>
            <a:ext cx="147701" cy="147574"/>
          </a:xfrm>
          <a:prstGeom prst="rect">
            <a:avLst/>
          </a:prstGeom>
          <a:blipFill>
            <a:blip r:embed="rId6"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16" name="object 16"/>
          <p:cNvSpPr/>
          <p:nvPr/>
        </p:nvSpPr>
        <p:spPr>
          <a:xfrm>
            <a:off x="1191707" y="2608539"/>
            <a:ext cx="2659253" cy="534035"/>
          </a:xfrm>
          <a:prstGeom prst="rect">
            <a:avLst/>
          </a:prstGeom>
          <a:blipFill>
            <a:blip r:embed="rId7"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21" name="object 21"/>
          <p:cNvSpPr/>
          <p:nvPr/>
        </p:nvSpPr>
        <p:spPr>
          <a:xfrm>
            <a:off x="816864" y="3461027"/>
            <a:ext cx="203454" cy="203454"/>
          </a:xfrm>
          <a:prstGeom prst="rect">
            <a:avLst/>
          </a:prstGeom>
          <a:blipFill>
            <a:blip r:embed="rId8"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22" name="object 22"/>
          <p:cNvSpPr/>
          <p:nvPr/>
        </p:nvSpPr>
        <p:spPr>
          <a:xfrm>
            <a:off x="826772" y="3470680"/>
            <a:ext cx="147701" cy="147574"/>
          </a:xfrm>
          <a:prstGeom prst="rect">
            <a:avLst/>
          </a:prstGeom>
          <a:blipFill>
            <a:blip r:embed="rId9"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24" name="object 24"/>
          <p:cNvSpPr/>
          <p:nvPr/>
        </p:nvSpPr>
        <p:spPr>
          <a:xfrm>
            <a:off x="1205093" y="3317388"/>
            <a:ext cx="2768854" cy="526669"/>
          </a:xfrm>
          <a:prstGeom prst="rect">
            <a:avLst/>
          </a:prstGeom>
          <a:blipFill>
            <a:blip r:embed="rId10"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29" name="object 29"/>
          <p:cNvSpPr/>
          <p:nvPr/>
        </p:nvSpPr>
        <p:spPr>
          <a:xfrm>
            <a:off x="816864" y="4198643"/>
            <a:ext cx="203454" cy="203454"/>
          </a:xfrm>
          <a:prstGeom prst="rect">
            <a:avLst/>
          </a:prstGeom>
          <a:blipFill>
            <a:blip r:embed="rId2"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30" name="object 30"/>
          <p:cNvSpPr/>
          <p:nvPr/>
        </p:nvSpPr>
        <p:spPr>
          <a:xfrm>
            <a:off x="826772" y="4209312"/>
            <a:ext cx="147701" cy="147574"/>
          </a:xfrm>
          <a:prstGeom prst="rect">
            <a:avLst/>
          </a:prstGeom>
          <a:blipFill>
            <a:blip r:embed="rId3"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32" name="object 32"/>
          <p:cNvSpPr/>
          <p:nvPr/>
        </p:nvSpPr>
        <p:spPr>
          <a:xfrm>
            <a:off x="1181671" y="4060424"/>
            <a:ext cx="4127119" cy="423418"/>
          </a:xfrm>
          <a:prstGeom prst="rect">
            <a:avLst/>
          </a:prstGeom>
          <a:blipFill>
            <a:blip r:embed="rId11" cstate="print"/>
            <a:stretch>
              <a:fillRect/>
            </a:stretch>
          </a:blipFill>
        </p:spPr>
        <p:txBody>
          <a:bodyPr wrap="square" lIns="0" tIns="0" rIns="0" bIns="0" rtlCol="0"/>
          <a:lstStyle/>
          <a:p>
            <a:endParaRPr sz="3200" dirty="0">
              <a:ln w="0"/>
              <a:effectLst>
                <a:outerShdw blurRad="38100" dist="19050" dir="2700000" algn="tl" rotWithShape="0">
                  <a:schemeClr val="dk1">
                    <a:alpha val="40000"/>
                  </a:schemeClr>
                </a:outerShdw>
              </a:effectLst>
            </a:endParaRPr>
          </a:p>
        </p:txBody>
      </p:sp>
      <p:sp>
        <p:nvSpPr>
          <p:cNvPr id="37" name="object 37"/>
          <p:cNvSpPr/>
          <p:nvPr/>
        </p:nvSpPr>
        <p:spPr>
          <a:xfrm>
            <a:off x="816864" y="4946929"/>
            <a:ext cx="203454" cy="203453"/>
          </a:xfrm>
          <a:prstGeom prst="rect">
            <a:avLst/>
          </a:prstGeom>
          <a:blipFill>
            <a:blip r:embed="rId12"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38" name="object 38"/>
          <p:cNvSpPr/>
          <p:nvPr/>
        </p:nvSpPr>
        <p:spPr>
          <a:xfrm>
            <a:off x="826772" y="4957138"/>
            <a:ext cx="147701" cy="147612"/>
          </a:xfrm>
          <a:prstGeom prst="rect">
            <a:avLst/>
          </a:prstGeom>
          <a:blipFill>
            <a:blip r:embed="rId13"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40" name="object 40"/>
          <p:cNvSpPr/>
          <p:nvPr/>
        </p:nvSpPr>
        <p:spPr>
          <a:xfrm>
            <a:off x="1181671" y="4761907"/>
            <a:ext cx="3917315" cy="519836"/>
          </a:xfrm>
          <a:prstGeom prst="rect">
            <a:avLst/>
          </a:prstGeom>
          <a:blipFill>
            <a:blip r:embed="rId14" cstate="print"/>
            <a:stretch>
              <a:fillRect/>
            </a:stretch>
          </a:blipFill>
        </p:spPr>
        <p:txBody>
          <a:bodyPr wrap="square" lIns="0" tIns="0" rIns="0" bIns="0" rtlCol="0"/>
          <a:lstStyle/>
          <a:p>
            <a:endParaRPr sz="3200">
              <a:ln w="0"/>
              <a:effectLst>
                <a:outerShdw blurRad="38100" dist="19050" dir="2700000" algn="tl" rotWithShape="0">
                  <a:schemeClr val="dk1">
                    <a:alpha val="40000"/>
                  </a:schemeClr>
                </a:outerShdw>
              </a:effectLst>
            </a:endParaRPr>
          </a:p>
        </p:txBody>
      </p:sp>
      <p:sp>
        <p:nvSpPr>
          <p:cNvPr id="49" name="Title 48">
            <a:extLst>
              <a:ext uri="{FF2B5EF4-FFF2-40B4-BE49-F238E27FC236}">
                <a16:creationId xmlns:a16="http://schemas.microsoft.com/office/drawing/2014/main" id="{29DC79CB-2486-4A0C-9D76-E8C76BCD1B7D}"/>
              </a:ext>
            </a:extLst>
          </p:cNvPr>
          <p:cNvSpPr>
            <a:spLocks noGrp="1"/>
          </p:cNvSpPr>
          <p:nvPr>
            <p:ph type="title"/>
          </p:nvPr>
        </p:nvSpPr>
        <p:spPr>
          <a:xfrm>
            <a:off x="228600" y="457200"/>
            <a:ext cx="8286750" cy="1233489"/>
          </a:xfrm>
        </p:spPr>
        <p:txBody>
          <a:bodyPr>
            <a:normAutofit fontScale="90000"/>
          </a:bodyPr>
          <a:lstStyle/>
          <a:p>
            <a:pPr algn="ctr"/>
            <a:r>
              <a:rPr lang="es-PR" dirty="0"/>
              <a:t>5 CLASES DE PERSONAS EN NUESTRA IGLESIA</a:t>
            </a:r>
            <a:br>
              <a:rPr lang="en-US" dirty="0"/>
            </a:b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C8EB7-A02B-4D29-AE59-4CBAC342F863}"/>
              </a:ext>
            </a:extLst>
          </p:cNvPr>
          <p:cNvSpPr>
            <a:spLocks noGrp="1"/>
          </p:cNvSpPr>
          <p:nvPr>
            <p:ph idx="1"/>
          </p:nvPr>
        </p:nvSpPr>
        <p:spPr>
          <a:xfrm>
            <a:off x="228600" y="152400"/>
            <a:ext cx="7010400" cy="6858000"/>
          </a:xfrm>
        </p:spPr>
        <p:txBody>
          <a:bodyPr anchor="ctr">
            <a:normAutofit/>
          </a:bodyPr>
          <a:lstStyle/>
          <a:p>
            <a:pPr marL="0" indent="0">
              <a:buNone/>
            </a:pPr>
            <a:r>
              <a:rPr lang="es-ES" sz="3600" dirty="0"/>
              <a:t>Desarrolle su plan estratégico en torno a  las funciones de la iglesia según Hechos  2:42–47: conectar, crecer, servir, ir, y  adorar.</a:t>
            </a:r>
          </a:p>
          <a:p>
            <a:pPr marL="0" indent="0">
              <a:buNone/>
            </a:pPr>
            <a:endParaRPr lang="es-ES" sz="3600" dirty="0"/>
          </a:p>
          <a:p>
            <a:pPr marL="0" indent="0">
              <a:buNone/>
            </a:pPr>
            <a:r>
              <a:rPr lang="es-ES" sz="3600" b="1" dirty="0"/>
              <a:t>LA IGLESIA NO ES UN EDIFICIO.  </a:t>
            </a:r>
          </a:p>
          <a:p>
            <a:pPr marL="0" indent="0">
              <a:buNone/>
            </a:pPr>
            <a:r>
              <a:rPr lang="es-ES" sz="3600" b="1" dirty="0"/>
              <a:t>USTED Y SU CONGREGACION SON  LA IGLESIA.</a:t>
            </a:r>
          </a:p>
          <a:p>
            <a:pPr marL="0" indent="0">
              <a:buNone/>
            </a:pPr>
            <a:endParaRPr lang="en-US" sz="3600" dirty="0"/>
          </a:p>
        </p:txBody>
      </p:sp>
      <p:sp>
        <p:nvSpPr>
          <p:cNvPr id="26"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treet">
            <a:extLst>
              <a:ext uri="{FF2B5EF4-FFF2-40B4-BE49-F238E27FC236}">
                <a16:creationId xmlns:a16="http://schemas.microsoft.com/office/drawing/2014/main" id="{9D768260-76C9-4153-B417-D7B1066B63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79811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87651" y="1371600"/>
            <a:ext cx="5451348" cy="48768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32690" y="2791969"/>
            <a:ext cx="7261859" cy="22296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58596" y="2927604"/>
            <a:ext cx="171450" cy="17145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67689" y="2936369"/>
            <a:ext cx="122326" cy="12230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481327" y="2816351"/>
            <a:ext cx="605790" cy="39090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495807" y="2830450"/>
            <a:ext cx="546735" cy="333375"/>
          </a:xfrm>
          <a:custGeom>
            <a:avLst/>
            <a:gdLst/>
            <a:ahLst/>
            <a:cxnLst/>
            <a:rect l="l" t="t" r="r" b="b"/>
            <a:pathLst>
              <a:path w="546735" h="333375">
                <a:moveTo>
                  <a:pt x="388619" y="90170"/>
                </a:moveTo>
                <a:lnTo>
                  <a:pt x="330326" y="90170"/>
                </a:lnTo>
                <a:lnTo>
                  <a:pt x="330326" y="327278"/>
                </a:lnTo>
                <a:lnTo>
                  <a:pt x="393064" y="327278"/>
                </a:lnTo>
                <a:lnTo>
                  <a:pt x="393064" y="219837"/>
                </a:lnTo>
                <a:lnTo>
                  <a:pt x="393354" y="201574"/>
                </a:lnTo>
                <a:lnTo>
                  <a:pt x="400774" y="158430"/>
                </a:lnTo>
                <a:lnTo>
                  <a:pt x="436903" y="133391"/>
                </a:lnTo>
                <a:lnTo>
                  <a:pt x="444881" y="132841"/>
                </a:lnTo>
                <a:lnTo>
                  <a:pt x="541519" y="132841"/>
                </a:lnTo>
                <a:lnTo>
                  <a:pt x="540877" y="130577"/>
                </a:lnTo>
                <a:lnTo>
                  <a:pt x="538637" y="124967"/>
                </a:lnTo>
                <a:lnTo>
                  <a:pt x="388619" y="124967"/>
                </a:lnTo>
                <a:lnTo>
                  <a:pt x="388619" y="90170"/>
                </a:lnTo>
                <a:close/>
              </a:path>
              <a:path w="546735" h="333375">
                <a:moveTo>
                  <a:pt x="541519" y="132841"/>
                </a:moveTo>
                <a:lnTo>
                  <a:pt x="453263" y="132841"/>
                </a:lnTo>
                <a:lnTo>
                  <a:pt x="460629" y="134874"/>
                </a:lnTo>
                <a:lnTo>
                  <a:pt x="472567" y="143255"/>
                </a:lnTo>
                <a:lnTo>
                  <a:pt x="483375" y="188773"/>
                </a:lnTo>
                <a:lnTo>
                  <a:pt x="483616" y="327278"/>
                </a:lnTo>
                <a:lnTo>
                  <a:pt x="546354" y="327278"/>
                </a:lnTo>
                <a:lnTo>
                  <a:pt x="546261" y="174384"/>
                </a:lnTo>
                <a:lnTo>
                  <a:pt x="542925" y="137795"/>
                </a:lnTo>
                <a:lnTo>
                  <a:pt x="541519" y="132841"/>
                </a:lnTo>
                <a:close/>
              </a:path>
              <a:path w="546735" h="333375">
                <a:moveTo>
                  <a:pt x="466725" y="84836"/>
                </a:moveTo>
                <a:lnTo>
                  <a:pt x="444198" y="87338"/>
                </a:lnTo>
                <a:lnTo>
                  <a:pt x="423672" y="94853"/>
                </a:lnTo>
                <a:lnTo>
                  <a:pt x="405145" y="107392"/>
                </a:lnTo>
                <a:lnTo>
                  <a:pt x="388619" y="124967"/>
                </a:lnTo>
                <a:lnTo>
                  <a:pt x="538637" y="124967"/>
                </a:lnTo>
                <a:lnTo>
                  <a:pt x="512748" y="96305"/>
                </a:lnTo>
                <a:lnTo>
                  <a:pt x="466725" y="84836"/>
                </a:lnTo>
                <a:close/>
              </a:path>
              <a:path w="546735" h="333375">
                <a:moveTo>
                  <a:pt x="66166" y="0"/>
                </a:moveTo>
                <a:lnTo>
                  <a:pt x="0" y="0"/>
                </a:lnTo>
                <a:lnTo>
                  <a:pt x="101" y="181101"/>
                </a:lnTo>
                <a:lnTo>
                  <a:pt x="1619" y="222821"/>
                </a:lnTo>
                <a:lnTo>
                  <a:pt x="9338" y="267017"/>
                </a:lnTo>
                <a:lnTo>
                  <a:pt x="32708" y="302140"/>
                </a:lnTo>
                <a:lnTo>
                  <a:pt x="76896" y="326812"/>
                </a:lnTo>
                <a:lnTo>
                  <a:pt x="134493" y="332866"/>
                </a:lnTo>
                <a:lnTo>
                  <a:pt x="152995" y="332247"/>
                </a:lnTo>
                <a:lnTo>
                  <a:pt x="197357" y="322961"/>
                </a:lnTo>
                <a:lnTo>
                  <a:pt x="235966" y="296290"/>
                </a:lnTo>
                <a:lnTo>
                  <a:pt x="248562" y="276351"/>
                </a:lnTo>
                <a:lnTo>
                  <a:pt x="132461" y="276351"/>
                </a:lnTo>
                <a:lnTo>
                  <a:pt x="119312" y="275590"/>
                </a:lnTo>
                <a:lnTo>
                  <a:pt x="81510" y="257637"/>
                </a:lnTo>
                <a:lnTo>
                  <a:pt x="66754" y="212026"/>
                </a:lnTo>
                <a:lnTo>
                  <a:pt x="66195" y="181101"/>
                </a:lnTo>
                <a:lnTo>
                  <a:pt x="66166" y="0"/>
                </a:lnTo>
                <a:close/>
              </a:path>
              <a:path w="546735" h="333375">
                <a:moveTo>
                  <a:pt x="260985" y="0"/>
                </a:moveTo>
                <a:lnTo>
                  <a:pt x="194944" y="0"/>
                </a:lnTo>
                <a:lnTo>
                  <a:pt x="194944" y="181101"/>
                </a:lnTo>
                <a:lnTo>
                  <a:pt x="194783" y="196504"/>
                </a:lnTo>
                <a:lnTo>
                  <a:pt x="192024" y="236600"/>
                </a:lnTo>
                <a:lnTo>
                  <a:pt x="166858" y="269922"/>
                </a:lnTo>
                <a:lnTo>
                  <a:pt x="132461" y="276351"/>
                </a:lnTo>
                <a:lnTo>
                  <a:pt x="248562" y="276351"/>
                </a:lnTo>
                <a:lnTo>
                  <a:pt x="259651" y="222170"/>
                </a:lnTo>
                <a:lnTo>
                  <a:pt x="260873" y="181101"/>
                </a:lnTo>
                <a:lnTo>
                  <a:pt x="260985" y="0"/>
                </a:lnTo>
                <a:close/>
              </a:path>
            </a:pathLst>
          </a:custGeom>
          <a:solidFill>
            <a:srgbClr val="FFFFFF"/>
          </a:solidFill>
        </p:spPr>
        <p:txBody>
          <a:bodyPr wrap="square" lIns="0" tIns="0" rIns="0" bIns="0" rtlCol="0"/>
          <a:lstStyle/>
          <a:p>
            <a:endParaRPr/>
          </a:p>
        </p:txBody>
      </p:sp>
      <p:sp>
        <p:nvSpPr>
          <p:cNvPr id="12" name="object 12"/>
          <p:cNvSpPr/>
          <p:nvPr/>
        </p:nvSpPr>
        <p:spPr>
          <a:xfrm>
            <a:off x="1821562" y="2910715"/>
            <a:ext cx="225171" cy="25158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495807" y="2830450"/>
            <a:ext cx="260985" cy="333375"/>
          </a:xfrm>
          <a:custGeom>
            <a:avLst/>
            <a:gdLst/>
            <a:ahLst/>
            <a:cxnLst/>
            <a:rect l="l" t="t" r="r" b="b"/>
            <a:pathLst>
              <a:path w="260985" h="333375">
                <a:moveTo>
                  <a:pt x="0" y="0"/>
                </a:moveTo>
                <a:lnTo>
                  <a:pt x="66166" y="0"/>
                </a:lnTo>
                <a:lnTo>
                  <a:pt x="66166" y="177291"/>
                </a:lnTo>
                <a:lnTo>
                  <a:pt x="66311" y="196504"/>
                </a:lnTo>
                <a:lnTo>
                  <a:pt x="71413" y="241496"/>
                </a:lnTo>
                <a:lnTo>
                  <a:pt x="97492" y="269494"/>
                </a:lnTo>
                <a:lnTo>
                  <a:pt x="132461" y="276351"/>
                </a:lnTo>
                <a:lnTo>
                  <a:pt x="145625" y="275637"/>
                </a:lnTo>
                <a:lnTo>
                  <a:pt x="181308" y="258800"/>
                </a:lnTo>
                <a:lnTo>
                  <a:pt x="194198" y="214375"/>
                </a:lnTo>
                <a:lnTo>
                  <a:pt x="194944" y="181101"/>
                </a:lnTo>
                <a:lnTo>
                  <a:pt x="194944" y="0"/>
                </a:lnTo>
                <a:lnTo>
                  <a:pt x="260985" y="0"/>
                </a:lnTo>
                <a:lnTo>
                  <a:pt x="260985" y="171958"/>
                </a:lnTo>
                <a:lnTo>
                  <a:pt x="260651" y="199225"/>
                </a:lnTo>
                <a:lnTo>
                  <a:pt x="257984" y="240805"/>
                </a:lnTo>
                <a:lnTo>
                  <a:pt x="248046" y="277622"/>
                </a:lnTo>
                <a:lnTo>
                  <a:pt x="219090" y="311340"/>
                </a:lnTo>
                <a:lnTo>
                  <a:pt x="184427" y="327294"/>
                </a:lnTo>
                <a:lnTo>
                  <a:pt x="134493" y="332866"/>
                </a:lnTo>
                <a:lnTo>
                  <a:pt x="112468" y="332198"/>
                </a:lnTo>
                <a:lnTo>
                  <a:pt x="63372" y="322072"/>
                </a:lnTo>
                <a:lnTo>
                  <a:pt x="25018" y="293877"/>
                </a:lnTo>
                <a:lnTo>
                  <a:pt x="6477" y="257683"/>
                </a:lnTo>
                <a:lnTo>
                  <a:pt x="404" y="200390"/>
                </a:lnTo>
                <a:lnTo>
                  <a:pt x="0" y="174625"/>
                </a:lnTo>
                <a:lnTo>
                  <a:pt x="0"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2217420" y="2816351"/>
            <a:ext cx="2448306" cy="390906"/>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227328" y="2825878"/>
            <a:ext cx="2398903" cy="34175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185416" y="3189773"/>
            <a:ext cx="2497074" cy="8149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199132" y="3203448"/>
            <a:ext cx="2438400" cy="22860"/>
          </a:xfrm>
          <a:custGeom>
            <a:avLst/>
            <a:gdLst/>
            <a:ahLst/>
            <a:cxnLst/>
            <a:rect l="l" t="t" r="r" b="b"/>
            <a:pathLst>
              <a:path w="2438400" h="22860">
                <a:moveTo>
                  <a:pt x="0" y="22859"/>
                </a:moveTo>
                <a:lnTo>
                  <a:pt x="2438400" y="22859"/>
                </a:lnTo>
                <a:lnTo>
                  <a:pt x="2438400" y="0"/>
                </a:lnTo>
                <a:lnTo>
                  <a:pt x="0" y="0"/>
                </a:lnTo>
                <a:lnTo>
                  <a:pt x="0" y="22859"/>
                </a:lnTo>
                <a:close/>
              </a:path>
            </a:pathLst>
          </a:custGeom>
          <a:solidFill>
            <a:srgbClr val="FFFFFF"/>
          </a:solidFill>
        </p:spPr>
        <p:txBody>
          <a:bodyPr wrap="square" lIns="0" tIns="0" rIns="0" bIns="0" rtlCol="0"/>
          <a:lstStyle/>
          <a:p>
            <a:endParaRPr/>
          </a:p>
        </p:txBody>
      </p:sp>
      <p:sp>
        <p:nvSpPr>
          <p:cNvPr id="18" name="object 18"/>
          <p:cNvSpPr/>
          <p:nvPr/>
        </p:nvSpPr>
        <p:spPr>
          <a:xfrm>
            <a:off x="2194562" y="3198876"/>
            <a:ext cx="2447925" cy="32384"/>
          </a:xfrm>
          <a:custGeom>
            <a:avLst/>
            <a:gdLst/>
            <a:ahLst/>
            <a:cxnLst/>
            <a:rect l="l" t="t" r="r" b="b"/>
            <a:pathLst>
              <a:path w="2447925" h="32385">
                <a:moveTo>
                  <a:pt x="0" y="32003"/>
                </a:moveTo>
                <a:lnTo>
                  <a:pt x="2447544" y="32003"/>
                </a:lnTo>
                <a:lnTo>
                  <a:pt x="2447544" y="0"/>
                </a:lnTo>
                <a:lnTo>
                  <a:pt x="0" y="0"/>
                </a:lnTo>
                <a:lnTo>
                  <a:pt x="0" y="32003"/>
                </a:lnTo>
                <a:close/>
              </a:path>
            </a:pathLst>
          </a:custGeom>
          <a:solidFill>
            <a:srgbClr val="000000"/>
          </a:solidFill>
        </p:spPr>
        <p:txBody>
          <a:bodyPr wrap="square" lIns="0" tIns="0" rIns="0" bIns="0" rtlCol="0"/>
          <a:lstStyle/>
          <a:p>
            <a:endParaRPr/>
          </a:p>
        </p:txBody>
      </p:sp>
      <p:sp>
        <p:nvSpPr>
          <p:cNvPr id="19" name="object 19"/>
          <p:cNvSpPr/>
          <p:nvPr/>
        </p:nvSpPr>
        <p:spPr>
          <a:xfrm>
            <a:off x="4765549" y="2816351"/>
            <a:ext cx="3201161" cy="482346"/>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4775453" y="2825878"/>
            <a:ext cx="3150616" cy="432689"/>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1481327" y="3364993"/>
            <a:ext cx="6637782" cy="390905"/>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1490854" y="3374518"/>
            <a:ext cx="6587617" cy="341757"/>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1467613" y="3913632"/>
            <a:ext cx="1881377" cy="390906"/>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1477391" y="3923159"/>
            <a:ext cx="1830832" cy="341757"/>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1449326" y="4287053"/>
            <a:ext cx="1914905" cy="81492"/>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1463041" y="4312158"/>
            <a:ext cx="1856739" cy="0"/>
          </a:xfrm>
          <a:custGeom>
            <a:avLst/>
            <a:gdLst/>
            <a:ahLst/>
            <a:cxnLst/>
            <a:rect l="l" t="t" r="r" b="b"/>
            <a:pathLst>
              <a:path w="1856739">
                <a:moveTo>
                  <a:pt x="0" y="0"/>
                </a:moveTo>
                <a:lnTo>
                  <a:pt x="1856232" y="0"/>
                </a:lnTo>
              </a:path>
            </a:pathLst>
          </a:custGeom>
          <a:ln w="22860">
            <a:solidFill>
              <a:srgbClr val="FFFF00"/>
            </a:solidFill>
          </a:ln>
        </p:spPr>
        <p:txBody>
          <a:bodyPr wrap="square" lIns="0" tIns="0" rIns="0" bIns="0" rtlCol="0"/>
          <a:lstStyle/>
          <a:p>
            <a:endParaRPr/>
          </a:p>
        </p:txBody>
      </p:sp>
      <p:sp>
        <p:nvSpPr>
          <p:cNvPr id="27" name="object 27"/>
          <p:cNvSpPr/>
          <p:nvPr/>
        </p:nvSpPr>
        <p:spPr>
          <a:xfrm>
            <a:off x="1463041" y="4300728"/>
            <a:ext cx="1856739" cy="22860"/>
          </a:xfrm>
          <a:custGeom>
            <a:avLst/>
            <a:gdLst/>
            <a:ahLst/>
            <a:cxnLst/>
            <a:rect l="l" t="t" r="r" b="b"/>
            <a:pathLst>
              <a:path w="1856739" h="22860">
                <a:moveTo>
                  <a:pt x="0" y="22860"/>
                </a:moveTo>
                <a:lnTo>
                  <a:pt x="1856232" y="22860"/>
                </a:lnTo>
                <a:lnTo>
                  <a:pt x="1856232" y="0"/>
                </a:lnTo>
                <a:lnTo>
                  <a:pt x="0" y="0"/>
                </a:lnTo>
                <a:lnTo>
                  <a:pt x="0" y="22860"/>
                </a:lnTo>
                <a:close/>
              </a:path>
            </a:pathLst>
          </a:custGeom>
          <a:ln w="9143">
            <a:solidFill>
              <a:srgbClr val="000000"/>
            </a:solidFill>
          </a:ln>
        </p:spPr>
        <p:txBody>
          <a:bodyPr wrap="square" lIns="0" tIns="0" rIns="0" bIns="0" rtlCol="0"/>
          <a:lstStyle/>
          <a:p>
            <a:endParaRPr/>
          </a:p>
        </p:txBody>
      </p:sp>
      <p:sp>
        <p:nvSpPr>
          <p:cNvPr id="28" name="object 28"/>
          <p:cNvSpPr/>
          <p:nvPr/>
        </p:nvSpPr>
        <p:spPr>
          <a:xfrm>
            <a:off x="3433571" y="3913634"/>
            <a:ext cx="951738" cy="482345"/>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3447415" y="3927730"/>
            <a:ext cx="892810" cy="423545"/>
          </a:xfrm>
          <a:custGeom>
            <a:avLst/>
            <a:gdLst/>
            <a:ahLst/>
            <a:cxnLst/>
            <a:rect l="l" t="t" r="r" b="b"/>
            <a:pathLst>
              <a:path w="892810" h="423545">
                <a:moveTo>
                  <a:pt x="779907" y="84836"/>
                </a:moveTo>
                <a:lnTo>
                  <a:pt x="736933" y="93202"/>
                </a:lnTo>
                <a:lnTo>
                  <a:pt x="702056" y="118237"/>
                </a:lnTo>
                <a:lnTo>
                  <a:pt x="678910" y="157972"/>
                </a:lnTo>
                <a:lnTo>
                  <a:pt x="671195" y="210566"/>
                </a:lnTo>
                <a:lnTo>
                  <a:pt x="672669" y="234166"/>
                </a:lnTo>
                <a:lnTo>
                  <a:pt x="684428" y="274984"/>
                </a:lnTo>
                <a:lnTo>
                  <a:pt x="711551" y="309895"/>
                </a:lnTo>
                <a:lnTo>
                  <a:pt x="757322" y="330088"/>
                </a:lnTo>
                <a:lnTo>
                  <a:pt x="786257" y="332613"/>
                </a:lnTo>
                <a:lnTo>
                  <a:pt x="804953" y="331493"/>
                </a:lnTo>
                <a:lnTo>
                  <a:pt x="851281" y="314706"/>
                </a:lnTo>
                <a:lnTo>
                  <a:pt x="877948" y="285750"/>
                </a:lnTo>
                <a:lnTo>
                  <a:pt x="786892" y="285750"/>
                </a:lnTo>
                <a:lnTo>
                  <a:pt x="776485" y="284775"/>
                </a:lnTo>
                <a:lnTo>
                  <a:pt x="744317" y="261683"/>
                </a:lnTo>
                <a:lnTo>
                  <a:pt x="735584" y="226822"/>
                </a:lnTo>
                <a:lnTo>
                  <a:pt x="892683" y="226822"/>
                </a:lnTo>
                <a:lnTo>
                  <a:pt x="891351" y="193073"/>
                </a:lnTo>
                <a:lnTo>
                  <a:pt x="890508" y="188468"/>
                </a:lnTo>
                <a:lnTo>
                  <a:pt x="736600" y="188468"/>
                </a:lnTo>
                <a:lnTo>
                  <a:pt x="737360" y="176277"/>
                </a:lnTo>
                <a:lnTo>
                  <a:pt x="756927" y="141253"/>
                </a:lnTo>
                <a:lnTo>
                  <a:pt x="783717" y="132842"/>
                </a:lnTo>
                <a:lnTo>
                  <a:pt x="872226" y="132842"/>
                </a:lnTo>
                <a:lnTo>
                  <a:pt x="863473" y="119761"/>
                </a:lnTo>
                <a:lnTo>
                  <a:pt x="846754" y="104499"/>
                </a:lnTo>
                <a:lnTo>
                  <a:pt x="827262" y="93583"/>
                </a:lnTo>
                <a:lnTo>
                  <a:pt x="804983" y="87024"/>
                </a:lnTo>
                <a:lnTo>
                  <a:pt x="779907" y="84836"/>
                </a:lnTo>
                <a:close/>
              </a:path>
              <a:path w="892810" h="423545">
                <a:moveTo>
                  <a:pt x="826770" y="251841"/>
                </a:moveTo>
                <a:lnTo>
                  <a:pt x="800417" y="283749"/>
                </a:lnTo>
                <a:lnTo>
                  <a:pt x="786892" y="285750"/>
                </a:lnTo>
                <a:lnTo>
                  <a:pt x="877948" y="285750"/>
                </a:lnTo>
                <a:lnTo>
                  <a:pt x="882427" y="278451"/>
                </a:lnTo>
                <a:lnTo>
                  <a:pt x="889381" y="262255"/>
                </a:lnTo>
                <a:lnTo>
                  <a:pt x="826770" y="251841"/>
                </a:lnTo>
                <a:close/>
              </a:path>
              <a:path w="892810" h="423545">
                <a:moveTo>
                  <a:pt x="872226" y="132842"/>
                </a:moveTo>
                <a:lnTo>
                  <a:pt x="783717" y="132842"/>
                </a:lnTo>
                <a:lnTo>
                  <a:pt x="792978" y="133725"/>
                </a:lnTo>
                <a:lnTo>
                  <a:pt x="801512" y="136382"/>
                </a:lnTo>
                <a:lnTo>
                  <a:pt x="829286" y="175658"/>
                </a:lnTo>
                <a:lnTo>
                  <a:pt x="830452" y="188468"/>
                </a:lnTo>
                <a:lnTo>
                  <a:pt x="890508" y="188468"/>
                </a:lnTo>
                <a:lnTo>
                  <a:pt x="886031" y="164004"/>
                </a:lnTo>
                <a:lnTo>
                  <a:pt x="876734" y="139578"/>
                </a:lnTo>
                <a:lnTo>
                  <a:pt x="872226" y="132842"/>
                </a:lnTo>
                <a:close/>
              </a:path>
              <a:path w="892810" h="423545">
                <a:moveTo>
                  <a:pt x="496570" y="84836"/>
                </a:moveTo>
                <a:lnTo>
                  <a:pt x="457041" y="92662"/>
                </a:lnTo>
                <a:lnTo>
                  <a:pt x="424942" y="116205"/>
                </a:lnTo>
                <a:lnTo>
                  <a:pt x="403685" y="154813"/>
                </a:lnTo>
                <a:lnTo>
                  <a:pt x="396621" y="207899"/>
                </a:lnTo>
                <a:lnTo>
                  <a:pt x="398432" y="235712"/>
                </a:lnTo>
                <a:lnTo>
                  <a:pt x="412962" y="281622"/>
                </a:lnTo>
                <a:lnTo>
                  <a:pt x="441013" y="314128"/>
                </a:lnTo>
                <a:lnTo>
                  <a:pt x="476013" y="330563"/>
                </a:lnTo>
                <a:lnTo>
                  <a:pt x="495681" y="332613"/>
                </a:lnTo>
                <a:lnTo>
                  <a:pt x="505733" y="331993"/>
                </a:lnTo>
                <a:lnTo>
                  <a:pt x="545131" y="317091"/>
                </a:lnTo>
                <a:lnTo>
                  <a:pt x="569849" y="292481"/>
                </a:lnTo>
                <a:lnTo>
                  <a:pt x="628142" y="292481"/>
                </a:lnTo>
                <a:lnTo>
                  <a:pt x="628142" y="283083"/>
                </a:lnTo>
                <a:lnTo>
                  <a:pt x="513588" y="283083"/>
                </a:lnTo>
                <a:lnTo>
                  <a:pt x="500709" y="281539"/>
                </a:lnTo>
                <a:lnTo>
                  <a:pt x="466576" y="248765"/>
                </a:lnTo>
                <a:lnTo>
                  <a:pt x="460629" y="203581"/>
                </a:lnTo>
                <a:lnTo>
                  <a:pt x="461579" y="187055"/>
                </a:lnTo>
                <a:lnTo>
                  <a:pt x="475742" y="150622"/>
                </a:lnTo>
                <a:lnTo>
                  <a:pt x="513080" y="132842"/>
                </a:lnTo>
                <a:lnTo>
                  <a:pt x="628142" y="132842"/>
                </a:lnTo>
                <a:lnTo>
                  <a:pt x="628142" y="117856"/>
                </a:lnTo>
                <a:lnTo>
                  <a:pt x="565404" y="117856"/>
                </a:lnTo>
                <a:lnTo>
                  <a:pt x="550183" y="103427"/>
                </a:lnTo>
                <a:lnTo>
                  <a:pt x="533654" y="93106"/>
                </a:lnTo>
                <a:lnTo>
                  <a:pt x="515790" y="86905"/>
                </a:lnTo>
                <a:lnTo>
                  <a:pt x="496570" y="84836"/>
                </a:lnTo>
                <a:close/>
              </a:path>
              <a:path w="892810" h="423545">
                <a:moveTo>
                  <a:pt x="628142" y="292481"/>
                </a:moveTo>
                <a:lnTo>
                  <a:pt x="569849" y="292481"/>
                </a:lnTo>
                <a:lnTo>
                  <a:pt x="569849" y="327279"/>
                </a:lnTo>
                <a:lnTo>
                  <a:pt x="628142" y="327279"/>
                </a:lnTo>
                <a:lnTo>
                  <a:pt x="628142" y="292481"/>
                </a:lnTo>
                <a:close/>
              </a:path>
              <a:path w="892810" h="423545">
                <a:moveTo>
                  <a:pt x="628142" y="132842"/>
                </a:moveTo>
                <a:lnTo>
                  <a:pt x="513080" y="132842"/>
                </a:lnTo>
                <a:lnTo>
                  <a:pt x="524081" y="133961"/>
                </a:lnTo>
                <a:lnTo>
                  <a:pt x="534035" y="137318"/>
                </a:lnTo>
                <a:lnTo>
                  <a:pt x="561879" y="174498"/>
                </a:lnTo>
                <a:lnTo>
                  <a:pt x="565531" y="209677"/>
                </a:lnTo>
                <a:lnTo>
                  <a:pt x="564580" y="226823"/>
                </a:lnTo>
                <a:lnTo>
                  <a:pt x="550418" y="264668"/>
                </a:lnTo>
                <a:lnTo>
                  <a:pt x="513588" y="283083"/>
                </a:lnTo>
                <a:lnTo>
                  <a:pt x="628142" y="283083"/>
                </a:lnTo>
                <a:lnTo>
                  <a:pt x="628142" y="132842"/>
                </a:lnTo>
                <a:close/>
              </a:path>
              <a:path w="892810" h="423545">
                <a:moveTo>
                  <a:pt x="628142" y="0"/>
                </a:moveTo>
                <a:lnTo>
                  <a:pt x="565404" y="0"/>
                </a:lnTo>
                <a:lnTo>
                  <a:pt x="565404" y="117856"/>
                </a:lnTo>
                <a:lnTo>
                  <a:pt x="628142" y="117856"/>
                </a:lnTo>
                <a:lnTo>
                  <a:pt x="628142" y="0"/>
                </a:lnTo>
                <a:close/>
              </a:path>
              <a:path w="892810" h="423545">
                <a:moveTo>
                  <a:pt x="15112" y="370586"/>
                </a:moveTo>
                <a:lnTo>
                  <a:pt x="20700" y="419735"/>
                </a:lnTo>
                <a:lnTo>
                  <a:pt x="56261" y="423545"/>
                </a:lnTo>
                <a:lnTo>
                  <a:pt x="64904" y="423306"/>
                </a:lnTo>
                <a:lnTo>
                  <a:pt x="106999" y="412305"/>
                </a:lnTo>
                <a:lnTo>
                  <a:pt x="137017" y="377952"/>
                </a:lnTo>
                <a:lnTo>
                  <a:pt x="139085" y="373507"/>
                </a:lnTo>
                <a:lnTo>
                  <a:pt x="41656" y="373507"/>
                </a:lnTo>
                <a:lnTo>
                  <a:pt x="35561" y="373318"/>
                </a:lnTo>
                <a:lnTo>
                  <a:pt x="29098" y="372760"/>
                </a:lnTo>
                <a:lnTo>
                  <a:pt x="22278" y="371846"/>
                </a:lnTo>
                <a:lnTo>
                  <a:pt x="15112" y="370586"/>
                </a:lnTo>
                <a:close/>
              </a:path>
              <a:path w="892810" h="423545">
                <a:moveTo>
                  <a:pt x="66675" y="90170"/>
                </a:moveTo>
                <a:lnTo>
                  <a:pt x="0" y="90170"/>
                </a:lnTo>
                <a:lnTo>
                  <a:pt x="90170" y="327914"/>
                </a:lnTo>
                <a:lnTo>
                  <a:pt x="87024" y="337444"/>
                </a:lnTo>
                <a:lnTo>
                  <a:pt x="60706" y="370284"/>
                </a:lnTo>
                <a:lnTo>
                  <a:pt x="41656" y="373507"/>
                </a:lnTo>
                <a:lnTo>
                  <a:pt x="139085" y="373507"/>
                </a:lnTo>
                <a:lnTo>
                  <a:pt x="140983" y="369427"/>
                </a:lnTo>
                <a:lnTo>
                  <a:pt x="145034" y="359664"/>
                </a:lnTo>
                <a:lnTo>
                  <a:pt x="160020" y="318389"/>
                </a:lnTo>
                <a:lnTo>
                  <a:pt x="181956" y="258572"/>
                </a:lnTo>
                <a:lnTo>
                  <a:pt x="123444" y="258572"/>
                </a:lnTo>
                <a:lnTo>
                  <a:pt x="66675" y="90170"/>
                </a:lnTo>
                <a:close/>
              </a:path>
              <a:path w="892810" h="423545">
                <a:moveTo>
                  <a:pt x="243712" y="90170"/>
                </a:moveTo>
                <a:lnTo>
                  <a:pt x="178815" y="90170"/>
                </a:lnTo>
                <a:lnTo>
                  <a:pt x="123444" y="258572"/>
                </a:lnTo>
                <a:lnTo>
                  <a:pt x="181956" y="258572"/>
                </a:lnTo>
                <a:lnTo>
                  <a:pt x="243712" y="90170"/>
                </a:lnTo>
                <a:close/>
              </a:path>
            </a:pathLst>
          </a:custGeom>
          <a:solidFill>
            <a:srgbClr val="FFFFFF"/>
          </a:solidFill>
        </p:spPr>
        <p:txBody>
          <a:bodyPr wrap="square" lIns="0" tIns="0" rIns="0" bIns="0" rtlCol="0"/>
          <a:lstStyle/>
          <a:p>
            <a:endParaRPr/>
          </a:p>
        </p:txBody>
      </p:sp>
      <p:sp>
        <p:nvSpPr>
          <p:cNvPr id="30" name="object 30"/>
          <p:cNvSpPr/>
          <p:nvPr/>
        </p:nvSpPr>
        <p:spPr>
          <a:xfrm>
            <a:off x="4179444" y="4055998"/>
            <a:ext cx="102997" cy="64770"/>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3903471" y="4056000"/>
            <a:ext cx="114046" cy="159385"/>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3447415" y="4017900"/>
            <a:ext cx="243840" cy="333375"/>
          </a:xfrm>
          <a:custGeom>
            <a:avLst/>
            <a:gdLst/>
            <a:ahLst/>
            <a:cxnLst/>
            <a:rect l="l" t="t" r="r" b="b"/>
            <a:pathLst>
              <a:path w="243839" h="333375">
                <a:moveTo>
                  <a:pt x="0" y="0"/>
                </a:moveTo>
                <a:lnTo>
                  <a:pt x="66675" y="0"/>
                </a:lnTo>
                <a:lnTo>
                  <a:pt x="123444" y="168401"/>
                </a:lnTo>
                <a:lnTo>
                  <a:pt x="178815" y="0"/>
                </a:lnTo>
                <a:lnTo>
                  <a:pt x="243712" y="0"/>
                </a:lnTo>
                <a:lnTo>
                  <a:pt x="160020" y="228219"/>
                </a:lnTo>
                <a:lnTo>
                  <a:pt x="145034" y="269494"/>
                </a:lnTo>
                <a:lnTo>
                  <a:pt x="124333" y="308482"/>
                </a:lnTo>
                <a:lnTo>
                  <a:pt x="88264" y="329564"/>
                </a:lnTo>
                <a:lnTo>
                  <a:pt x="56261" y="333375"/>
                </a:lnTo>
                <a:lnTo>
                  <a:pt x="47240" y="333136"/>
                </a:lnTo>
                <a:lnTo>
                  <a:pt x="38290" y="332422"/>
                </a:lnTo>
                <a:lnTo>
                  <a:pt x="29436" y="331231"/>
                </a:lnTo>
                <a:lnTo>
                  <a:pt x="20700" y="329564"/>
                </a:lnTo>
                <a:lnTo>
                  <a:pt x="15112" y="280415"/>
                </a:lnTo>
                <a:lnTo>
                  <a:pt x="22278" y="281676"/>
                </a:lnTo>
                <a:lnTo>
                  <a:pt x="29098" y="282590"/>
                </a:lnTo>
                <a:lnTo>
                  <a:pt x="35561" y="283148"/>
                </a:lnTo>
                <a:lnTo>
                  <a:pt x="41656" y="283337"/>
                </a:lnTo>
                <a:lnTo>
                  <a:pt x="51895" y="282529"/>
                </a:lnTo>
                <a:lnTo>
                  <a:pt x="83296" y="255889"/>
                </a:lnTo>
                <a:lnTo>
                  <a:pt x="90170" y="237744"/>
                </a:lnTo>
                <a:lnTo>
                  <a:pt x="0" y="0"/>
                </a:lnTo>
                <a:close/>
              </a:path>
            </a:pathLst>
          </a:custGeom>
          <a:ln w="9144">
            <a:solidFill>
              <a:srgbClr val="000000"/>
            </a:solidFill>
          </a:ln>
        </p:spPr>
        <p:txBody>
          <a:bodyPr wrap="square" lIns="0" tIns="0" rIns="0" bIns="0" rtlCol="0"/>
          <a:lstStyle/>
          <a:p>
            <a:endParaRPr/>
          </a:p>
        </p:txBody>
      </p:sp>
      <p:sp>
        <p:nvSpPr>
          <p:cNvPr id="33" name="object 33"/>
          <p:cNvSpPr/>
          <p:nvPr/>
        </p:nvSpPr>
        <p:spPr>
          <a:xfrm>
            <a:off x="4118611" y="4012567"/>
            <a:ext cx="221615" cy="248285"/>
          </a:xfrm>
          <a:custGeom>
            <a:avLst/>
            <a:gdLst/>
            <a:ahLst/>
            <a:cxnLst/>
            <a:rect l="l" t="t" r="r" b="b"/>
            <a:pathLst>
              <a:path w="221614" h="248285">
                <a:moveTo>
                  <a:pt x="108712" y="0"/>
                </a:moveTo>
                <a:lnTo>
                  <a:pt x="156067" y="8747"/>
                </a:lnTo>
                <a:lnTo>
                  <a:pt x="192277" y="34925"/>
                </a:lnTo>
                <a:lnTo>
                  <a:pt x="214836" y="79168"/>
                </a:lnTo>
                <a:lnTo>
                  <a:pt x="221487" y="141986"/>
                </a:lnTo>
                <a:lnTo>
                  <a:pt x="64388" y="141986"/>
                </a:lnTo>
                <a:lnTo>
                  <a:pt x="65553" y="155130"/>
                </a:lnTo>
                <a:lnTo>
                  <a:pt x="87193" y="192180"/>
                </a:lnTo>
                <a:lnTo>
                  <a:pt x="115697" y="200914"/>
                </a:lnTo>
                <a:lnTo>
                  <a:pt x="122745" y="200413"/>
                </a:lnTo>
                <a:lnTo>
                  <a:pt x="152713" y="175339"/>
                </a:lnTo>
                <a:lnTo>
                  <a:pt x="155575" y="167005"/>
                </a:lnTo>
                <a:lnTo>
                  <a:pt x="218186" y="177419"/>
                </a:lnTo>
                <a:lnTo>
                  <a:pt x="192182" y="219817"/>
                </a:lnTo>
                <a:lnTo>
                  <a:pt x="150812" y="243300"/>
                </a:lnTo>
                <a:lnTo>
                  <a:pt x="115062" y="247777"/>
                </a:lnTo>
                <a:lnTo>
                  <a:pt x="86127" y="245252"/>
                </a:lnTo>
                <a:lnTo>
                  <a:pt x="40356" y="225059"/>
                </a:lnTo>
                <a:lnTo>
                  <a:pt x="13233" y="190148"/>
                </a:lnTo>
                <a:lnTo>
                  <a:pt x="1474" y="149330"/>
                </a:lnTo>
                <a:lnTo>
                  <a:pt x="0" y="125730"/>
                </a:lnTo>
                <a:lnTo>
                  <a:pt x="1928" y="97819"/>
                </a:lnTo>
                <a:lnTo>
                  <a:pt x="17359" y="51667"/>
                </a:lnTo>
                <a:lnTo>
                  <a:pt x="47293" y="18805"/>
                </a:lnTo>
                <a:lnTo>
                  <a:pt x="86207" y="2093"/>
                </a:lnTo>
                <a:lnTo>
                  <a:pt x="108712" y="0"/>
                </a:lnTo>
                <a:close/>
              </a:path>
            </a:pathLst>
          </a:custGeom>
          <a:ln w="9144">
            <a:solidFill>
              <a:srgbClr val="000000"/>
            </a:solidFill>
          </a:ln>
        </p:spPr>
        <p:txBody>
          <a:bodyPr wrap="square" lIns="0" tIns="0" rIns="0" bIns="0" rtlCol="0"/>
          <a:lstStyle/>
          <a:p>
            <a:endParaRPr/>
          </a:p>
        </p:txBody>
      </p:sp>
      <p:sp>
        <p:nvSpPr>
          <p:cNvPr id="34" name="object 34"/>
          <p:cNvSpPr/>
          <p:nvPr/>
        </p:nvSpPr>
        <p:spPr>
          <a:xfrm>
            <a:off x="3844037" y="3927728"/>
            <a:ext cx="231775" cy="332740"/>
          </a:xfrm>
          <a:custGeom>
            <a:avLst/>
            <a:gdLst/>
            <a:ahLst/>
            <a:cxnLst/>
            <a:rect l="l" t="t" r="r" b="b"/>
            <a:pathLst>
              <a:path w="231775" h="332739">
                <a:moveTo>
                  <a:pt x="168783" y="0"/>
                </a:moveTo>
                <a:lnTo>
                  <a:pt x="231521" y="0"/>
                </a:lnTo>
                <a:lnTo>
                  <a:pt x="231521" y="327279"/>
                </a:lnTo>
                <a:lnTo>
                  <a:pt x="173227" y="327279"/>
                </a:lnTo>
                <a:lnTo>
                  <a:pt x="173227" y="292481"/>
                </a:lnTo>
                <a:lnTo>
                  <a:pt x="165655" y="301954"/>
                </a:lnTo>
                <a:lnTo>
                  <a:pt x="129028" y="327040"/>
                </a:lnTo>
                <a:lnTo>
                  <a:pt x="99060" y="332613"/>
                </a:lnTo>
                <a:lnTo>
                  <a:pt x="79392" y="330563"/>
                </a:lnTo>
                <a:lnTo>
                  <a:pt x="44392" y="314128"/>
                </a:lnTo>
                <a:lnTo>
                  <a:pt x="16341" y="281622"/>
                </a:lnTo>
                <a:lnTo>
                  <a:pt x="1811" y="235712"/>
                </a:lnTo>
                <a:lnTo>
                  <a:pt x="0" y="207899"/>
                </a:lnTo>
                <a:lnTo>
                  <a:pt x="1764" y="179534"/>
                </a:lnTo>
                <a:lnTo>
                  <a:pt x="15912" y="133711"/>
                </a:lnTo>
                <a:lnTo>
                  <a:pt x="43441" y="102463"/>
                </a:lnTo>
                <a:lnTo>
                  <a:pt x="79255" y="86790"/>
                </a:lnTo>
                <a:lnTo>
                  <a:pt x="99949" y="84836"/>
                </a:lnTo>
                <a:lnTo>
                  <a:pt x="119169" y="86905"/>
                </a:lnTo>
                <a:lnTo>
                  <a:pt x="137033" y="93106"/>
                </a:lnTo>
                <a:lnTo>
                  <a:pt x="153562" y="103427"/>
                </a:lnTo>
                <a:lnTo>
                  <a:pt x="168783" y="117856"/>
                </a:lnTo>
                <a:lnTo>
                  <a:pt x="168783" y="0"/>
                </a:lnTo>
                <a:close/>
              </a:path>
            </a:pathLst>
          </a:custGeom>
          <a:ln w="9144">
            <a:solidFill>
              <a:srgbClr val="000000"/>
            </a:solidFill>
          </a:ln>
        </p:spPr>
        <p:txBody>
          <a:bodyPr wrap="square" lIns="0" tIns="0" rIns="0" bIns="0" rtlCol="0"/>
          <a:lstStyle/>
          <a:p>
            <a:endParaRPr/>
          </a:p>
        </p:txBody>
      </p:sp>
      <p:sp>
        <p:nvSpPr>
          <p:cNvPr id="35" name="object 35"/>
          <p:cNvSpPr/>
          <p:nvPr/>
        </p:nvSpPr>
        <p:spPr>
          <a:xfrm>
            <a:off x="4489703" y="3913632"/>
            <a:ext cx="2056638" cy="390906"/>
          </a:xfrm>
          <a:prstGeom prst="rect">
            <a:avLst/>
          </a:prstGeom>
          <a:blipFill>
            <a:blip r:embed="rId21" cstate="print"/>
            <a:stretch>
              <a:fillRect/>
            </a:stretch>
          </a:blipFill>
        </p:spPr>
        <p:txBody>
          <a:bodyPr wrap="square" lIns="0" tIns="0" rIns="0" bIns="0" rtlCol="0"/>
          <a:lstStyle/>
          <a:p>
            <a:endParaRPr/>
          </a:p>
        </p:txBody>
      </p:sp>
      <p:sp>
        <p:nvSpPr>
          <p:cNvPr id="36" name="object 36"/>
          <p:cNvSpPr/>
          <p:nvPr/>
        </p:nvSpPr>
        <p:spPr>
          <a:xfrm>
            <a:off x="4499483" y="3923159"/>
            <a:ext cx="2006092" cy="341757"/>
          </a:xfrm>
          <a:prstGeom prst="rect">
            <a:avLst/>
          </a:prstGeom>
          <a:blipFill>
            <a:blip r:embed="rId22" cstate="print"/>
            <a:stretch>
              <a:fillRect/>
            </a:stretch>
          </a:blipFill>
        </p:spPr>
        <p:txBody>
          <a:bodyPr wrap="square" lIns="0" tIns="0" rIns="0" bIns="0" rtlCol="0"/>
          <a:lstStyle/>
          <a:p>
            <a:endParaRPr/>
          </a:p>
        </p:txBody>
      </p:sp>
      <p:sp>
        <p:nvSpPr>
          <p:cNvPr id="37" name="object 37"/>
          <p:cNvSpPr/>
          <p:nvPr/>
        </p:nvSpPr>
        <p:spPr>
          <a:xfrm>
            <a:off x="4471417" y="4287053"/>
            <a:ext cx="2090165" cy="81492"/>
          </a:xfrm>
          <a:prstGeom prst="rect">
            <a:avLst/>
          </a:prstGeom>
          <a:blipFill>
            <a:blip r:embed="rId23" cstate="print"/>
            <a:stretch>
              <a:fillRect/>
            </a:stretch>
          </a:blipFill>
        </p:spPr>
        <p:txBody>
          <a:bodyPr wrap="square" lIns="0" tIns="0" rIns="0" bIns="0" rtlCol="0"/>
          <a:lstStyle/>
          <a:p>
            <a:endParaRPr/>
          </a:p>
        </p:txBody>
      </p:sp>
      <p:sp>
        <p:nvSpPr>
          <p:cNvPr id="38" name="object 38"/>
          <p:cNvSpPr/>
          <p:nvPr/>
        </p:nvSpPr>
        <p:spPr>
          <a:xfrm>
            <a:off x="4485132" y="4312158"/>
            <a:ext cx="2032000" cy="0"/>
          </a:xfrm>
          <a:custGeom>
            <a:avLst/>
            <a:gdLst/>
            <a:ahLst/>
            <a:cxnLst/>
            <a:rect l="l" t="t" r="r" b="b"/>
            <a:pathLst>
              <a:path w="2032000">
                <a:moveTo>
                  <a:pt x="0" y="0"/>
                </a:moveTo>
                <a:lnTo>
                  <a:pt x="2031491" y="0"/>
                </a:lnTo>
              </a:path>
            </a:pathLst>
          </a:custGeom>
          <a:ln w="22860">
            <a:solidFill>
              <a:srgbClr val="FFFF00"/>
            </a:solidFill>
          </a:ln>
        </p:spPr>
        <p:txBody>
          <a:bodyPr wrap="square" lIns="0" tIns="0" rIns="0" bIns="0" rtlCol="0"/>
          <a:lstStyle/>
          <a:p>
            <a:endParaRPr/>
          </a:p>
        </p:txBody>
      </p:sp>
      <p:sp>
        <p:nvSpPr>
          <p:cNvPr id="39" name="object 39"/>
          <p:cNvSpPr/>
          <p:nvPr/>
        </p:nvSpPr>
        <p:spPr>
          <a:xfrm>
            <a:off x="4485132" y="4300728"/>
            <a:ext cx="2032000" cy="22860"/>
          </a:xfrm>
          <a:custGeom>
            <a:avLst/>
            <a:gdLst/>
            <a:ahLst/>
            <a:cxnLst/>
            <a:rect l="l" t="t" r="r" b="b"/>
            <a:pathLst>
              <a:path w="2032000" h="22860">
                <a:moveTo>
                  <a:pt x="0" y="0"/>
                </a:moveTo>
                <a:lnTo>
                  <a:pt x="1015745" y="0"/>
                </a:lnTo>
                <a:lnTo>
                  <a:pt x="2031491" y="0"/>
                </a:lnTo>
                <a:lnTo>
                  <a:pt x="2031491" y="22860"/>
                </a:lnTo>
                <a:lnTo>
                  <a:pt x="1015745" y="22860"/>
                </a:lnTo>
                <a:lnTo>
                  <a:pt x="0" y="22860"/>
                </a:lnTo>
                <a:lnTo>
                  <a:pt x="0" y="0"/>
                </a:lnTo>
                <a:close/>
              </a:path>
            </a:pathLst>
          </a:custGeom>
          <a:ln w="9144">
            <a:solidFill>
              <a:srgbClr val="000000"/>
            </a:solidFill>
          </a:ln>
        </p:spPr>
        <p:txBody>
          <a:bodyPr wrap="square" lIns="0" tIns="0" rIns="0" bIns="0" rtlCol="0"/>
          <a:lstStyle/>
          <a:p>
            <a:endParaRPr/>
          </a:p>
        </p:txBody>
      </p:sp>
      <p:sp>
        <p:nvSpPr>
          <p:cNvPr id="40" name="object 40"/>
          <p:cNvSpPr/>
          <p:nvPr/>
        </p:nvSpPr>
        <p:spPr>
          <a:xfrm>
            <a:off x="6649211" y="3913632"/>
            <a:ext cx="1066038" cy="390906"/>
          </a:xfrm>
          <a:prstGeom prst="rect">
            <a:avLst/>
          </a:prstGeom>
          <a:blipFill>
            <a:blip r:embed="rId24" cstate="print"/>
            <a:stretch>
              <a:fillRect/>
            </a:stretch>
          </a:blipFill>
        </p:spPr>
        <p:txBody>
          <a:bodyPr wrap="square" lIns="0" tIns="0" rIns="0" bIns="0" rtlCol="0"/>
          <a:lstStyle/>
          <a:p>
            <a:endParaRPr/>
          </a:p>
        </p:txBody>
      </p:sp>
      <p:sp>
        <p:nvSpPr>
          <p:cNvPr id="41" name="object 41"/>
          <p:cNvSpPr/>
          <p:nvPr/>
        </p:nvSpPr>
        <p:spPr>
          <a:xfrm>
            <a:off x="6658866" y="3923159"/>
            <a:ext cx="1015619" cy="341757"/>
          </a:xfrm>
          <a:prstGeom prst="rect">
            <a:avLst/>
          </a:prstGeom>
          <a:blipFill>
            <a:blip r:embed="rId25" cstate="print"/>
            <a:stretch>
              <a:fillRect/>
            </a:stretch>
          </a:blipFill>
        </p:spPr>
        <p:txBody>
          <a:bodyPr wrap="square" lIns="0" tIns="0" rIns="0" bIns="0" rtlCol="0"/>
          <a:lstStyle/>
          <a:p>
            <a:endParaRPr/>
          </a:p>
        </p:txBody>
      </p:sp>
      <p:sp>
        <p:nvSpPr>
          <p:cNvPr id="42" name="object 42"/>
          <p:cNvSpPr/>
          <p:nvPr/>
        </p:nvSpPr>
        <p:spPr>
          <a:xfrm>
            <a:off x="1481327" y="4462273"/>
            <a:ext cx="6514338" cy="482345"/>
          </a:xfrm>
          <a:prstGeom prst="rect">
            <a:avLst/>
          </a:prstGeom>
          <a:blipFill>
            <a:blip r:embed="rId26" cstate="print"/>
            <a:stretch>
              <a:fillRect/>
            </a:stretch>
          </a:blipFill>
        </p:spPr>
        <p:txBody>
          <a:bodyPr wrap="square" lIns="0" tIns="0" rIns="0" bIns="0" rtlCol="0"/>
          <a:lstStyle/>
          <a:p>
            <a:endParaRPr/>
          </a:p>
        </p:txBody>
      </p:sp>
      <p:sp>
        <p:nvSpPr>
          <p:cNvPr id="43" name="object 43"/>
          <p:cNvSpPr/>
          <p:nvPr/>
        </p:nvSpPr>
        <p:spPr>
          <a:xfrm>
            <a:off x="1491233" y="4471798"/>
            <a:ext cx="6465062" cy="432689"/>
          </a:xfrm>
          <a:prstGeom prst="rect">
            <a:avLst/>
          </a:prstGeom>
          <a:blipFill>
            <a:blip r:embed="rId27"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11176" y="723900"/>
            <a:ext cx="5451348" cy="54102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74237" y="2560954"/>
            <a:ext cx="171450" cy="1714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83331" y="2569719"/>
            <a:ext cx="122326" cy="12230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68369" y="2449701"/>
            <a:ext cx="605790" cy="39090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82900" y="2463800"/>
            <a:ext cx="546735" cy="333375"/>
          </a:xfrm>
          <a:custGeom>
            <a:avLst/>
            <a:gdLst/>
            <a:ahLst/>
            <a:cxnLst/>
            <a:rect l="l" t="t" r="r" b="b"/>
            <a:pathLst>
              <a:path w="546735" h="333375">
                <a:moveTo>
                  <a:pt x="388531" y="90170"/>
                </a:moveTo>
                <a:lnTo>
                  <a:pt x="330263" y="90170"/>
                </a:lnTo>
                <a:lnTo>
                  <a:pt x="330263" y="327278"/>
                </a:lnTo>
                <a:lnTo>
                  <a:pt x="392988" y="327278"/>
                </a:lnTo>
                <a:lnTo>
                  <a:pt x="392988" y="219837"/>
                </a:lnTo>
                <a:lnTo>
                  <a:pt x="393288" y="201574"/>
                </a:lnTo>
                <a:lnTo>
                  <a:pt x="400699" y="158430"/>
                </a:lnTo>
                <a:lnTo>
                  <a:pt x="436843" y="133391"/>
                </a:lnTo>
                <a:lnTo>
                  <a:pt x="444779" y="132841"/>
                </a:lnTo>
                <a:lnTo>
                  <a:pt x="541468" y="132841"/>
                </a:lnTo>
                <a:lnTo>
                  <a:pt x="540826" y="130577"/>
                </a:lnTo>
                <a:lnTo>
                  <a:pt x="538586" y="124967"/>
                </a:lnTo>
                <a:lnTo>
                  <a:pt x="388531" y="124967"/>
                </a:lnTo>
                <a:lnTo>
                  <a:pt x="388531" y="90170"/>
                </a:lnTo>
                <a:close/>
              </a:path>
              <a:path w="546735" h="333375">
                <a:moveTo>
                  <a:pt x="541468" y="132841"/>
                </a:moveTo>
                <a:lnTo>
                  <a:pt x="453263" y="132841"/>
                </a:lnTo>
                <a:lnTo>
                  <a:pt x="460578" y="134874"/>
                </a:lnTo>
                <a:lnTo>
                  <a:pt x="472516" y="143255"/>
                </a:lnTo>
                <a:lnTo>
                  <a:pt x="483325" y="188773"/>
                </a:lnTo>
                <a:lnTo>
                  <a:pt x="483565" y="327278"/>
                </a:lnTo>
                <a:lnTo>
                  <a:pt x="546303" y="327278"/>
                </a:lnTo>
                <a:lnTo>
                  <a:pt x="546210" y="174384"/>
                </a:lnTo>
                <a:lnTo>
                  <a:pt x="542874" y="137795"/>
                </a:lnTo>
                <a:lnTo>
                  <a:pt x="541468" y="132841"/>
                </a:lnTo>
                <a:close/>
              </a:path>
              <a:path w="546735" h="333375">
                <a:moveTo>
                  <a:pt x="466674" y="84836"/>
                </a:moveTo>
                <a:lnTo>
                  <a:pt x="444118" y="87338"/>
                </a:lnTo>
                <a:lnTo>
                  <a:pt x="423578" y="94853"/>
                </a:lnTo>
                <a:lnTo>
                  <a:pt x="405050" y="107392"/>
                </a:lnTo>
                <a:lnTo>
                  <a:pt x="388531" y="124967"/>
                </a:lnTo>
                <a:lnTo>
                  <a:pt x="538586" y="124967"/>
                </a:lnTo>
                <a:lnTo>
                  <a:pt x="512697" y="96305"/>
                </a:lnTo>
                <a:lnTo>
                  <a:pt x="466674" y="84836"/>
                </a:lnTo>
                <a:close/>
              </a:path>
              <a:path w="546735" h="333375">
                <a:moveTo>
                  <a:pt x="66078" y="0"/>
                </a:moveTo>
                <a:lnTo>
                  <a:pt x="0" y="0"/>
                </a:lnTo>
                <a:lnTo>
                  <a:pt x="101" y="181101"/>
                </a:lnTo>
                <a:lnTo>
                  <a:pt x="1619" y="222821"/>
                </a:lnTo>
                <a:lnTo>
                  <a:pt x="9306" y="267017"/>
                </a:lnTo>
                <a:lnTo>
                  <a:pt x="32671" y="302140"/>
                </a:lnTo>
                <a:lnTo>
                  <a:pt x="76814" y="326812"/>
                </a:lnTo>
                <a:lnTo>
                  <a:pt x="134391" y="332866"/>
                </a:lnTo>
                <a:lnTo>
                  <a:pt x="152891" y="332247"/>
                </a:lnTo>
                <a:lnTo>
                  <a:pt x="197345" y="322961"/>
                </a:lnTo>
                <a:lnTo>
                  <a:pt x="235851" y="296290"/>
                </a:lnTo>
                <a:lnTo>
                  <a:pt x="248510" y="276351"/>
                </a:lnTo>
                <a:lnTo>
                  <a:pt x="132384" y="276351"/>
                </a:lnTo>
                <a:lnTo>
                  <a:pt x="119276" y="275590"/>
                </a:lnTo>
                <a:lnTo>
                  <a:pt x="81486" y="257637"/>
                </a:lnTo>
                <a:lnTo>
                  <a:pt x="66694" y="212026"/>
                </a:lnTo>
                <a:lnTo>
                  <a:pt x="66108" y="181101"/>
                </a:lnTo>
                <a:lnTo>
                  <a:pt x="66078" y="0"/>
                </a:lnTo>
                <a:close/>
              </a:path>
              <a:path w="546735" h="333375">
                <a:moveTo>
                  <a:pt x="260972" y="0"/>
                </a:moveTo>
                <a:lnTo>
                  <a:pt x="194894" y="0"/>
                </a:lnTo>
                <a:lnTo>
                  <a:pt x="194894" y="181101"/>
                </a:lnTo>
                <a:lnTo>
                  <a:pt x="194739" y="196504"/>
                </a:lnTo>
                <a:lnTo>
                  <a:pt x="191985" y="236600"/>
                </a:lnTo>
                <a:lnTo>
                  <a:pt x="166792" y="269922"/>
                </a:lnTo>
                <a:lnTo>
                  <a:pt x="132384" y="276351"/>
                </a:lnTo>
                <a:lnTo>
                  <a:pt x="248510" y="276351"/>
                </a:lnTo>
                <a:lnTo>
                  <a:pt x="259630" y="222170"/>
                </a:lnTo>
                <a:lnTo>
                  <a:pt x="260859" y="181101"/>
                </a:lnTo>
                <a:lnTo>
                  <a:pt x="260972" y="0"/>
                </a:lnTo>
                <a:close/>
              </a:path>
            </a:pathLst>
          </a:custGeom>
          <a:solidFill>
            <a:srgbClr val="FFFFFF"/>
          </a:solidFill>
        </p:spPr>
        <p:txBody>
          <a:bodyPr wrap="square" lIns="0" tIns="0" rIns="0" bIns="0" rtlCol="0"/>
          <a:lstStyle/>
          <a:p>
            <a:endParaRPr/>
          </a:p>
        </p:txBody>
      </p:sp>
      <p:sp>
        <p:nvSpPr>
          <p:cNvPr id="12" name="object 12"/>
          <p:cNvSpPr/>
          <p:nvPr/>
        </p:nvSpPr>
        <p:spPr>
          <a:xfrm>
            <a:off x="908592" y="2544065"/>
            <a:ext cx="225183" cy="25158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82900" y="2463800"/>
            <a:ext cx="260985" cy="333375"/>
          </a:xfrm>
          <a:custGeom>
            <a:avLst/>
            <a:gdLst/>
            <a:ahLst/>
            <a:cxnLst/>
            <a:rect l="l" t="t" r="r" b="b"/>
            <a:pathLst>
              <a:path w="260984" h="333375">
                <a:moveTo>
                  <a:pt x="0" y="0"/>
                </a:moveTo>
                <a:lnTo>
                  <a:pt x="66078" y="0"/>
                </a:lnTo>
                <a:lnTo>
                  <a:pt x="66078" y="177291"/>
                </a:lnTo>
                <a:lnTo>
                  <a:pt x="66232" y="196504"/>
                </a:lnTo>
                <a:lnTo>
                  <a:pt x="71384" y="241496"/>
                </a:lnTo>
                <a:lnTo>
                  <a:pt x="97450" y="269494"/>
                </a:lnTo>
                <a:lnTo>
                  <a:pt x="132384" y="276351"/>
                </a:lnTo>
                <a:lnTo>
                  <a:pt x="145581" y="275637"/>
                </a:lnTo>
                <a:lnTo>
                  <a:pt x="181234" y="258800"/>
                </a:lnTo>
                <a:lnTo>
                  <a:pt x="194168" y="214375"/>
                </a:lnTo>
                <a:lnTo>
                  <a:pt x="194894" y="181101"/>
                </a:lnTo>
                <a:lnTo>
                  <a:pt x="194894" y="0"/>
                </a:lnTo>
                <a:lnTo>
                  <a:pt x="260972" y="0"/>
                </a:lnTo>
                <a:lnTo>
                  <a:pt x="260972" y="171958"/>
                </a:lnTo>
                <a:lnTo>
                  <a:pt x="260636" y="199225"/>
                </a:lnTo>
                <a:lnTo>
                  <a:pt x="257955" y="240805"/>
                </a:lnTo>
                <a:lnTo>
                  <a:pt x="247994" y="277622"/>
                </a:lnTo>
                <a:lnTo>
                  <a:pt x="219027" y="311340"/>
                </a:lnTo>
                <a:lnTo>
                  <a:pt x="184367" y="327294"/>
                </a:lnTo>
                <a:lnTo>
                  <a:pt x="134391" y="332866"/>
                </a:lnTo>
                <a:lnTo>
                  <a:pt x="112367" y="332198"/>
                </a:lnTo>
                <a:lnTo>
                  <a:pt x="63284" y="322072"/>
                </a:lnTo>
                <a:lnTo>
                  <a:pt x="25006" y="293877"/>
                </a:lnTo>
                <a:lnTo>
                  <a:pt x="6476" y="257683"/>
                </a:lnTo>
                <a:lnTo>
                  <a:pt x="404" y="200390"/>
                </a:lnTo>
                <a:lnTo>
                  <a:pt x="0" y="174625"/>
                </a:lnTo>
                <a:lnTo>
                  <a:pt x="0" y="0"/>
                </a:lnTo>
                <a:close/>
              </a:path>
            </a:pathLst>
          </a:custGeom>
          <a:ln w="9143">
            <a:solidFill>
              <a:srgbClr val="000000"/>
            </a:solidFill>
          </a:ln>
        </p:spPr>
        <p:txBody>
          <a:bodyPr wrap="square" lIns="0" tIns="0" rIns="0" bIns="0" rtlCol="0"/>
          <a:lstStyle/>
          <a:p>
            <a:endParaRPr/>
          </a:p>
        </p:txBody>
      </p:sp>
      <p:sp>
        <p:nvSpPr>
          <p:cNvPr id="14" name="object 14"/>
          <p:cNvSpPr/>
          <p:nvPr/>
        </p:nvSpPr>
        <p:spPr>
          <a:xfrm>
            <a:off x="1292269" y="2455785"/>
            <a:ext cx="1904238" cy="476262"/>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302051" y="2465704"/>
            <a:ext cx="1853819" cy="426212"/>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273981" y="2823123"/>
            <a:ext cx="1940814" cy="8149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287699" y="2848227"/>
            <a:ext cx="1882139" cy="0"/>
          </a:xfrm>
          <a:custGeom>
            <a:avLst/>
            <a:gdLst/>
            <a:ahLst/>
            <a:cxnLst/>
            <a:rect l="l" t="t" r="r" b="b"/>
            <a:pathLst>
              <a:path w="1882139">
                <a:moveTo>
                  <a:pt x="0" y="0"/>
                </a:moveTo>
                <a:lnTo>
                  <a:pt x="1882140" y="0"/>
                </a:lnTo>
              </a:path>
            </a:pathLst>
          </a:custGeom>
          <a:ln w="22860">
            <a:solidFill>
              <a:srgbClr val="FFFFFF"/>
            </a:solidFill>
          </a:ln>
        </p:spPr>
        <p:txBody>
          <a:bodyPr wrap="square" lIns="0" tIns="0" rIns="0" bIns="0" rtlCol="0"/>
          <a:lstStyle/>
          <a:p>
            <a:endParaRPr/>
          </a:p>
        </p:txBody>
      </p:sp>
      <p:sp>
        <p:nvSpPr>
          <p:cNvPr id="18" name="object 18"/>
          <p:cNvSpPr/>
          <p:nvPr/>
        </p:nvSpPr>
        <p:spPr>
          <a:xfrm>
            <a:off x="1287699" y="2836798"/>
            <a:ext cx="1882139" cy="22860"/>
          </a:xfrm>
          <a:custGeom>
            <a:avLst/>
            <a:gdLst/>
            <a:ahLst/>
            <a:cxnLst/>
            <a:rect l="l" t="t" r="r" b="b"/>
            <a:pathLst>
              <a:path w="1882139" h="22860">
                <a:moveTo>
                  <a:pt x="0" y="22860"/>
                </a:moveTo>
                <a:lnTo>
                  <a:pt x="1882140" y="22860"/>
                </a:lnTo>
                <a:lnTo>
                  <a:pt x="1882140" y="0"/>
                </a:lnTo>
                <a:lnTo>
                  <a:pt x="0" y="0"/>
                </a:lnTo>
                <a:lnTo>
                  <a:pt x="0" y="22860"/>
                </a:lnTo>
                <a:close/>
              </a:path>
            </a:pathLst>
          </a:custGeom>
          <a:ln w="9143">
            <a:solidFill>
              <a:srgbClr val="000000"/>
            </a:solidFill>
          </a:ln>
        </p:spPr>
        <p:txBody>
          <a:bodyPr wrap="square" lIns="0" tIns="0" rIns="0" bIns="0" rtlCol="0"/>
          <a:lstStyle/>
          <a:p>
            <a:endParaRPr/>
          </a:p>
        </p:txBody>
      </p:sp>
      <p:sp>
        <p:nvSpPr>
          <p:cNvPr id="19" name="object 19"/>
          <p:cNvSpPr/>
          <p:nvPr/>
        </p:nvSpPr>
        <p:spPr>
          <a:xfrm>
            <a:off x="3293282" y="2443620"/>
            <a:ext cx="4903470" cy="488429"/>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3303188" y="2453641"/>
            <a:ext cx="4852924" cy="438277"/>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646094" y="2998343"/>
            <a:ext cx="5740146" cy="390905"/>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656294" y="3007868"/>
            <a:ext cx="5689307" cy="34175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6490636" y="2998343"/>
            <a:ext cx="1881377" cy="390905"/>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500414" y="3007868"/>
            <a:ext cx="1830831" cy="341757"/>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6472348" y="3371764"/>
            <a:ext cx="1914905" cy="81492"/>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6486063" y="3396867"/>
            <a:ext cx="1856739" cy="0"/>
          </a:xfrm>
          <a:custGeom>
            <a:avLst/>
            <a:gdLst/>
            <a:ahLst/>
            <a:cxnLst/>
            <a:rect l="l" t="t" r="r" b="b"/>
            <a:pathLst>
              <a:path w="1856740">
                <a:moveTo>
                  <a:pt x="0" y="0"/>
                </a:moveTo>
                <a:lnTo>
                  <a:pt x="1856231" y="0"/>
                </a:lnTo>
              </a:path>
            </a:pathLst>
          </a:custGeom>
          <a:ln w="22860">
            <a:solidFill>
              <a:srgbClr val="FFFF00"/>
            </a:solidFill>
          </a:ln>
        </p:spPr>
        <p:txBody>
          <a:bodyPr wrap="square" lIns="0" tIns="0" rIns="0" bIns="0" rtlCol="0"/>
          <a:lstStyle/>
          <a:p>
            <a:endParaRPr/>
          </a:p>
        </p:txBody>
      </p:sp>
      <p:sp>
        <p:nvSpPr>
          <p:cNvPr id="27" name="object 27"/>
          <p:cNvSpPr/>
          <p:nvPr/>
        </p:nvSpPr>
        <p:spPr>
          <a:xfrm>
            <a:off x="6486063" y="3385438"/>
            <a:ext cx="1856739" cy="22860"/>
          </a:xfrm>
          <a:custGeom>
            <a:avLst/>
            <a:gdLst/>
            <a:ahLst/>
            <a:cxnLst/>
            <a:rect l="l" t="t" r="r" b="b"/>
            <a:pathLst>
              <a:path w="1856740" h="22860">
                <a:moveTo>
                  <a:pt x="0" y="22860"/>
                </a:moveTo>
                <a:lnTo>
                  <a:pt x="1856231" y="22860"/>
                </a:lnTo>
                <a:lnTo>
                  <a:pt x="1856231" y="0"/>
                </a:lnTo>
                <a:lnTo>
                  <a:pt x="0" y="0"/>
                </a:lnTo>
                <a:lnTo>
                  <a:pt x="0" y="22860"/>
                </a:lnTo>
                <a:close/>
              </a:path>
            </a:pathLst>
          </a:custGeom>
          <a:ln w="9143">
            <a:solidFill>
              <a:srgbClr val="000000"/>
            </a:solidFill>
          </a:ln>
        </p:spPr>
        <p:txBody>
          <a:bodyPr wrap="square" lIns="0" tIns="0" rIns="0" bIns="0" rtlCol="0"/>
          <a:lstStyle/>
          <a:p>
            <a:endParaRPr/>
          </a:p>
        </p:txBody>
      </p:sp>
      <p:sp>
        <p:nvSpPr>
          <p:cNvPr id="28" name="object 28"/>
          <p:cNvSpPr/>
          <p:nvPr/>
        </p:nvSpPr>
        <p:spPr>
          <a:xfrm>
            <a:off x="649142" y="3540887"/>
            <a:ext cx="7951470" cy="482345"/>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658757" y="3550921"/>
            <a:ext cx="7901089" cy="432181"/>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8583085" y="3723767"/>
            <a:ext cx="180594" cy="121157"/>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8596550" y="3769743"/>
            <a:ext cx="123825" cy="0"/>
          </a:xfrm>
          <a:custGeom>
            <a:avLst/>
            <a:gdLst/>
            <a:ahLst/>
            <a:cxnLst/>
            <a:rect l="l" t="t" r="r" b="b"/>
            <a:pathLst>
              <a:path w="123825">
                <a:moveTo>
                  <a:pt x="0" y="0"/>
                </a:moveTo>
                <a:lnTo>
                  <a:pt x="123229" y="0"/>
                </a:lnTo>
              </a:path>
            </a:pathLst>
          </a:custGeom>
          <a:ln w="62731">
            <a:solidFill>
              <a:srgbClr val="FFFFFF"/>
            </a:solidFill>
          </a:ln>
        </p:spPr>
        <p:txBody>
          <a:bodyPr wrap="square" lIns="0" tIns="0" rIns="0" bIns="0" rtlCol="0"/>
          <a:lstStyle/>
          <a:p>
            <a:endParaRPr/>
          </a:p>
        </p:txBody>
      </p:sp>
      <p:sp>
        <p:nvSpPr>
          <p:cNvPr id="32" name="object 32"/>
          <p:cNvSpPr/>
          <p:nvPr/>
        </p:nvSpPr>
        <p:spPr>
          <a:xfrm>
            <a:off x="8596550" y="3738379"/>
            <a:ext cx="123825" cy="62865"/>
          </a:xfrm>
          <a:custGeom>
            <a:avLst/>
            <a:gdLst/>
            <a:ahLst/>
            <a:cxnLst/>
            <a:rect l="l" t="t" r="r" b="b"/>
            <a:pathLst>
              <a:path w="123825" h="62864">
                <a:moveTo>
                  <a:pt x="0" y="62731"/>
                </a:moveTo>
                <a:lnTo>
                  <a:pt x="123229" y="62731"/>
                </a:lnTo>
                <a:lnTo>
                  <a:pt x="123229" y="0"/>
                </a:lnTo>
                <a:lnTo>
                  <a:pt x="0" y="0"/>
                </a:lnTo>
                <a:lnTo>
                  <a:pt x="0" y="62731"/>
                </a:lnTo>
                <a:close/>
              </a:path>
            </a:pathLst>
          </a:custGeom>
          <a:ln w="9144">
            <a:solidFill>
              <a:srgbClr val="000000"/>
            </a:solidFill>
          </a:ln>
        </p:spPr>
        <p:txBody>
          <a:bodyPr wrap="square" lIns="0" tIns="0" rIns="0" bIns="0" rtlCol="0"/>
          <a:lstStyle/>
          <a:p>
            <a:endParaRPr/>
          </a:p>
        </p:txBody>
      </p:sp>
      <p:sp>
        <p:nvSpPr>
          <p:cNvPr id="33" name="object 33"/>
          <p:cNvSpPr/>
          <p:nvPr/>
        </p:nvSpPr>
        <p:spPr>
          <a:xfrm>
            <a:off x="661333" y="4095621"/>
            <a:ext cx="2550414" cy="390906"/>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670135" y="4105148"/>
            <a:ext cx="2500972" cy="341757"/>
          </a:xfrm>
          <a:prstGeom prst="rect">
            <a:avLst/>
          </a:prstGeom>
          <a:blipFill>
            <a:blip r:embed="rId21" cstate="print"/>
            <a:stretch>
              <a:fillRect/>
            </a:stretch>
          </a:blipFill>
        </p:spPr>
        <p:txBody>
          <a:bodyPr wrap="square" lIns="0" tIns="0" rIns="0" bIns="0" rtlCol="0"/>
          <a:lstStyle/>
          <a:p>
            <a:endParaRPr/>
          </a:p>
        </p:txBody>
      </p:sp>
      <p:sp>
        <p:nvSpPr>
          <p:cNvPr id="35" name="object 35"/>
          <p:cNvSpPr/>
          <p:nvPr/>
        </p:nvSpPr>
        <p:spPr>
          <a:xfrm>
            <a:off x="3316142" y="4101732"/>
            <a:ext cx="2108454" cy="470141"/>
          </a:xfrm>
          <a:prstGeom prst="rect">
            <a:avLst/>
          </a:prstGeom>
          <a:blipFill>
            <a:blip r:embed="rId22" cstate="print"/>
            <a:stretch>
              <a:fillRect/>
            </a:stretch>
          </a:blipFill>
        </p:spPr>
        <p:txBody>
          <a:bodyPr wrap="square" lIns="0" tIns="0" rIns="0" bIns="0" rtlCol="0"/>
          <a:lstStyle/>
          <a:p>
            <a:endParaRPr/>
          </a:p>
        </p:txBody>
      </p:sp>
      <p:sp>
        <p:nvSpPr>
          <p:cNvPr id="36" name="object 36"/>
          <p:cNvSpPr/>
          <p:nvPr/>
        </p:nvSpPr>
        <p:spPr>
          <a:xfrm>
            <a:off x="3325920" y="4111623"/>
            <a:ext cx="2057908" cy="420116"/>
          </a:xfrm>
          <a:prstGeom prst="rect">
            <a:avLst/>
          </a:prstGeom>
          <a:blipFill>
            <a:blip r:embed="rId23" cstate="print"/>
            <a:stretch>
              <a:fillRect/>
            </a:stretch>
          </a:blipFill>
        </p:spPr>
        <p:txBody>
          <a:bodyPr wrap="square" lIns="0" tIns="0" rIns="0" bIns="0" rtlCol="0"/>
          <a:lstStyle/>
          <a:p>
            <a:endParaRPr/>
          </a:p>
        </p:txBody>
      </p:sp>
      <p:sp>
        <p:nvSpPr>
          <p:cNvPr id="37" name="object 37"/>
          <p:cNvSpPr/>
          <p:nvPr/>
        </p:nvSpPr>
        <p:spPr>
          <a:xfrm>
            <a:off x="3297853" y="4469043"/>
            <a:ext cx="2141982" cy="81492"/>
          </a:xfrm>
          <a:prstGeom prst="rect">
            <a:avLst/>
          </a:prstGeom>
          <a:blipFill>
            <a:blip r:embed="rId24" cstate="print"/>
            <a:stretch>
              <a:fillRect/>
            </a:stretch>
          </a:blipFill>
        </p:spPr>
        <p:txBody>
          <a:bodyPr wrap="square" lIns="0" tIns="0" rIns="0" bIns="0" rtlCol="0"/>
          <a:lstStyle/>
          <a:p>
            <a:endParaRPr/>
          </a:p>
        </p:txBody>
      </p:sp>
      <p:sp>
        <p:nvSpPr>
          <p:cNvPr id="38" name="object 38"/>
          <p:cNvSpPr/>
          <p:nvPr/>
        </p:nvSpPr>
        <p:spPr>
          <a:xfrm>
            <a:off x="3311572" y="4494147"/>
            <a:ext cx="2083435" cy="0"/>
          </a:xfrm>
          <a:custGeom>
            <a:avLst/>
            <a:gdLst/>
            <a:ahLst/>
            <a:cxnLst/>
            <a:rect l="l" t="t" r="r" b="b"/>
            <a:pathLst>
              <a:path w="2083435">
                <a:moveTo>
                  <a:pt x="0" y="0"/>
                </a:moveTo>
                <a:lnTo>
                  <a:pt x="2083307" y="0"/>
                </a:lnTo>
              </a:path>
            </a:pathLst>
          </a:custGeom>
          <a:ln w="22860">
            <a:solidFill>
              <a:srgbClr val="FFFF00"/>
            </a:solidFill>
          </a:ln>
        </p:spPr>
        <p:txBody>
          <a:bodyPr wrap="square" lIns="0" tIns="0" rIns="0" bIns="0" rtlCol="0"/>
          <a:lstStyle/>
          <a:p>
            <a:endParaRPr/>
          </a:p>
        </p:txBody>
      </p:sp>
      <p:sp>
        <p:nvSpPr>
          <p:cNvPr id="39" name="object 39"/>
          <p:cNvSpPr/>
          <p:nvPr/>
        </p:nvSpPr>
        <p:spPr>
          <a:xfrm>
            <a:off x="3311572" y="4482717"/>
            <a:ext cx="2083435" cy="22860"/>
          </a:xfrm>
          <a:custGeom>
            <a:avLst/>
            <a:gdLst/>
            <a:ahLst/>
            <a:cxnLst/>
            <a:rect l="l" t="t" r="r" b="b"/>
            <a:pathLst>
              <a:path w="2083435" h="22860">
                <a:moveTo>
                  <a:pt x="0" y="22860"/>
                </a:moveTo>
                <a:lnTo>
                  <a:pt x="2083307" y="22860"/>
                </a:lnTo>
                <a:lnTo>
                  <a:pt x="2083307" y="0"/>
                </a:lnTo>
                <a:lnTo>
                  <a:pt x="0" y="0"/>
                </a:lnTo>
                <a:lnTo>
                  <a:pt x="0" y="22860"/>
                </a:lnTo>
                <a:close/>
              </a:path>
            </a:pathLst>
          </a:custGeom>
          <a:ln w="9144">
            <a:solidFill>
              <a:srgbClr val="000000"/>
            </a:solidFill>
          </a:ln>
        </p:spPr>
        <p:txBody>
          <a:bodyPr wrap="square" lIns="0" tIns="0" rIns="0" bIns="0" rtlCol="0"/>
          <a:lstStyle/>
          <a:p>
            <a:endParaRPr/>
          </a:p>
        </p:txBody>
      </p:sp>
      <p:sp>
        <p:nvSpPr>
          <p:cNvPr id="40" name="object 40"/>
          <p:cNvSpPr/>
          <p:nvPr/>
        </p:nvSpPr>
        <p:spPr>
          <a:xfrm>
            <a:off x="5525944" y="4089540"/>
            <a:ext cx="2599181" cy="396989"/>
          </a:xfrm>
          <a:prstGeom prst="rect">
            <a:avLst/>
          </a:prstGeom>
          <a:blipFill>
            <a:blip r:embed="rId25" cstate="print"/>
            <a:stretch>
              <a:fillRect/>
            </a:stretch>
          </a:blipFill>
        </p:spPr>
        <p:txBody>
          <a:bodyPr wrap="square" lIns="0" tIns="0" rIns="0" bIns="0" rtlCol="0"/>
          <a:lstStyle/>
          <a:p>
            <a:endParaRPr/>
          </a:p>
        </p:txBody>
      </p:sp>
      <p:sp>
        <p:nvSpPr>
          <p:cNvPr id="41" name="object 41"/>
          <p:cNvSpPr/>
          <p:nvPr/>
        </p:nvSpPr>
        <p:spPr>
          <a:xfrm>
            <a:off x="5535722" y="4099561"/>
            <a:ext cx="2550033" cy="347345"/>
          </a:xfrm>
          <a:prstGeom prst="rect">
            <a:avLst/>
          </a:prstGeom>
          <a:blipFill>
            <a:blip r:embed="rId26" cstate="print"/>
            <a:stretch>
              <a:fillRect/>
            </a:stretch>
          </a:blipFill>
        </p:spPr>
        <p:txBody>
          <a:bodyPr wrap="square" lIns="0" tIns="0" rIns="0" bIns="0" rtlCol="0"/>
          <a:lstStyle/>
          <a:p>
            <a:endParaRPr/>
          </a:p>
        </p:txBody>
      </p:sp>
      <p:sp>
        <p:nvSpPr>
          <p:cNvPr id="42" name="object 42"/>
          <p:cNvSpPr/>
          <p:nvPr/>
        </p:nvSpPr>
        <p:spPr>
          <a:xfrm>
            <a:off x="652189" y="4638180"/>
            <a:ext cx="7870698" cy="396989"/>
          </a:xfrm>
          <a:prstGeom prst="rect">
            <a:avLst/>
          </a:prstGeom>
          <a:blipFill>
            <a:blip r:embed="rId27" cstate="print"/>
            <a:stretch>
              <a:fillRect/>
            </a:stretch>
          </a:blipFill>
        </p:spPr>
        <p:txBody>
          <a:bodyPr wrap="square" lIns="0" tIns="0" rIns="0" bIns="0" rtlCol="0"/>
          <a:lstStyle/>
          <a:p>
            <a:endParaRPr/>
          </a:p>
        </p:txBody>
      </p:sp>
      <p:sp>
        <p:nvSpPr>
          <p:cNvPr id="43" name="object 43"/>
          <p:cNvSpPr/>
          <p:nvPr/>
        </p:nvSpPr>
        <p:spPr>
          <a:xfrm>
            <a:off x="661880" y="4648200"/>
            <a:ext cx="7820240" cy="347599"/>
          </a:xfrm>
          <a:prstGeom prst="rect">
            <a:avLst/>
          </a:prstGeom>
          <a:blipFill>
            <a:blip r:embed="rId28" cstate="print"/>
            <a:stretch>
              <a:fillRect/>
            </a:stretch>
          </a:blipFill>
        </p:spPr>
        <p:txBody>
          <a:bodyPr wrap="square" lIns="0" tIns="0" rIns="0" bIns="0" rtlCol="0"/>
          <a:lstStyle/>
          <a:p>
            <a:endParaRPr/>
          </a:p>
        </p:txBody>
      </p:sp>
      <p:sp>
        <p:nvSpPr>
          <p:cNvPr id="44" name="object 44"/>
          <p:cNvSpPr/>
          <p:nvPr/>
        </p:nvSpPr>
        <p:spPr>
          <a:xfrm>
            <a:off x="8511460" y="4909438"/>
            <a:ext cx="121157" cy="121158"/>
          </a:xfrm>
          <a:prstGeom prst="rect">
            <a:avLst/>
          </a:prstGeom>
          <a:blipFill>
            <a:blip r:embed="rId29" cstate="print"/>
            <a:stretch>
              <a:fillRect/>
            </a:stretch>
          </a:blipFill>
        </p:spPr>
        <p:txBody>
          <a:bodyPr wrap="square" lIns="0" tIns="0" rIns="0" bIns="0" rtlCol="0"/>
          <a:lstStyle/>
          <a:p>
            <a:endParaRPr/>
          </a:p>
        </p:txBody>
      </p:sp>
      <p:sp>
        <p:nvSpPr>
          <p:cNvPr id="45" name="object 45"/>
          <p:cNvSpPr/>
          <p:nvPr/>
        </p:nvSpPr>
        <p:spPr>
          <a:xfrm>
            <a:off x="8525937" y="4922908"/>
            <a:ext cx="62865" cy="62865"/>
          </a:xfrm>
          <a:custGeom>
            <a:avLst/>
            <a:gdLst/>
            <a:ahLst/>
            <a:cxnLst/>
            <a:rect l="l" t="t" r="r" b="b"/>
            <a:pathLst>
              <a:path w="62865" h="62864">
                <a:moveTo>
                  <a:pt x="0" y="62731"/>
                </a:moveTo>
                <a:lnTo>
                  <a:pt x="62731" y="62731"/>
                </a:lnTo>
                <a:lnTo>
                  <a:pt x="62731" y="0"/>
                </a:lnTo>
                <a:lnTo>
                  <a:pt x="0" y="0"/>
                </a:lnTo>
                <a:lnTo>
                  <a:pt x="0" y="62731"/>
                </a:lnTo>
                <a:close/>
              </a:path>
            </a:pathLst>
          </a:custGeom>
          <a:solidFill>
            <a:srgbClr val="FFFFFF"/>
          </a:solidFill>
        </p:spPr>
        <p:txBody>
          <a:bodyPr wrap="square" lIns="0" tIns="0" rIns="0" bIns="0" rtlCol="0"/>
          <a:lstStyle/>
          <a:p>
            <a:endParaRPr/>
          </a:p>
        </p:txBody>
      </p:sp>
      <p:sp>
        <p:nvSpPr>
          <p:cNvPr id="46" name="object 46"/>
          <p:cNvSpPr/>
          <p:nvPr/>
        </p:nvSpPr>
        <p:spPr>
          <a:xfrm>
            <a:off x="8525937" y="4922908"/>
            <a:ext cx="62865" cy="62865"/>
          </a:xfrm>
          <a:custGeom>
            <a:avLst/>
            <a:gdLst/>
            <a:ahLst/>
            <a:cxnLst/>
            <a:rect l="l" t="t" r="r" b="b"/>
            <a:pathLst>
              <a:path w="62865" h="62864">
                <a:moveTo>
                  <a:pt x="0" y="62731"/>
                </a:moveTo>
                <a:lnTo>
                  <a:pt x="62731" y="62731"/>
                </a:lnTo>
                <a:lnTo>
                  <a:pt x="62731" y="0"/>
                </a:lnTo>
                <a:lnTo>
                  <a:pt x="0" y="0"/>
                </a:lnTo>
                <a:lnTo>
                  <a:pt x="0" y="62731"/>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85900" y="782598"/>
            <a:ext cx="5905500" cy="5161002"/>
          </a:xfrm>
          <a:prstGeom prst="rect">
            <a:avLst/>
          </a:prstGeom>
          <a:blipFill>
            <a:blip r:embed="rId2" cstate="print"/>
            <a:stretch>
              <a:fillRect/>
            </a:stretch>
          </a:blipFill>
        </p:spPr>
        <p:txBody>
          <a:bodyPr wrap="square" lIns="0" tIns="0" rIns="0" bIns="0" rtlCol="0"/>
          <a:lstStyle/>
          <a:p>
            <a:endParaRPr sz="3200" dirty="0"/>
          </a:p>
        </p:txBody>
      </p:sp>
      <p:sp>
        <p:nvSpPr>
          <p:cNvPr id="2" name="Rectangle 1">
            <a:extLst>
              <a:ext uri="{FF2B5EF4-FFF2-40B4-BE49-F238E27FC236}">
                <a16:creationId xmlns:a16="http://schemas.microsoft.com/office/drawing/2014/main" id="{C8F1AD46-F377-46EA-811A-F4B10F48D4A4}"/>
              </a:ext>
            </a:extLst>
          </p:cNvPr>
          <p:cNvSpPr/>
          <p:nvPr/>
        </p:nvSpPr>
        <p:spPr>
          <a:xfrm>
            <a:off x="247650" y="582067"/>
            <a:ext cx="8648700" cy="5693866"/>
          </a:xfrm>
          <a:prstGeom prst="rect">
            <a:avLst/>
          </a:prstGeom>
        </p:spPr>
        <p:txBody>
          <a:bodyPr wrap="square">
            <a:spAutoFit/>
          </a:bodyPr>
          <a:lstStyle/>
          <a:p>
            <a:pPr algn="ctr"/>
            <a:r>
              <a:rPr lang="es-ES" sz="4000" dirty="0">
                <a:ln w="0">
                  <a:solidFill>
                    <a:schemeClr val="tx1"/>
                  </a:solidFill>
                </a:ln>
                <a:effectLst>
                  <a:outerShdw blurRad="38100" dist="19050" dir="2700000" algn="tl" rotWithShape="0">
                    <a:schemeClr val="dk1">
                      <a:alpha val="40000"/>
                    </a:schemeClr>
                  </a:outerShdw>
                </a:effectLst>
              </a:rPr>
              <a:t>Siervos / líderes </a:t>
            </a:r>
            <a:r>
              <a:rPr lang="es-ES" sz="3600" dirty="0">
                <a:ln w="13462">
                  <a:solidFill>
                    <a:schemeClr val="tx1"/>
                  </a:solidFill>
                  <a:prstDash val="solid"/>
                </a:ln>
              </a:rPr>
              <a:t>– Personas que han crecido en la dirección, en los caminos, y el tiempo del Señor y comparten su conocimiento de Cristo con otros, de manera que ellos también pueden aprender la dirección, los caminos, y el tiempo de Dios. Participan en diversos aspectos de la vida de la Iglesia (limpiar el templo, ayuda en el altar, dar la bienvenida a las personas, ayudan el Pastor, enseñan la Biblia etc.)</a:t>
            </a:r>
          </a:p>
        </p:txBody>
      </p:sp>
    </p:spTree>
    <p:extLst>
      <p:ext uri="{BB962C8B-B14F-4D97-AF65-F5344CB8AC3E}">
        <p14:creationId xmlns:p14="http://schemas.microsoft.com/office/powerpoint/2010/main" val="221612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52664" y="824612"/>
            <a:ext cx="5451348" cy="51099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85090" y="2552700"/>
            <a:ext cx="7202423" cy="25908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109472" y="2767609"/>
            <a:ext cx="179082" cy="17752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120089" y="2777746"/>
            <a:ext cx="122326" cy="12230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412747" y="2577085"/>
            <a:ext cx="5455158" cy="58292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422400" y="2587372"/>
            <a:ext cx="5399658" cy="52666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019543" y="2688335"/>
            <a:ext cx="1169670" cy="36804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033643" y="2702560"/>
            <a:ext cx="1105535" cy="303530"/>
          </a:xfrm>
          <a:custGeom>
            <a:avLst/>
            <a:gdLst/>
            <a:ahLst/>
            <a:cxnLst/>
            <a:rect l="l" t="t" r="r" b="b"/>
            <a:pathLst>
              <a:path w="1105534" h="303530">
                <a:moveTo>
                  <a:pt x="967231" y="0"/>
                </a:moveTo>
                <a:lnTo>
                  <a:pt x="914606" y="10191"/>
                </a:lnTo>
                <a:lnTo>
                  <a:pt x="871981" y="40766"/>
                </a:lnTo>
                <a:lnTo>
                  <a:pt x="843692" y="89407"/>
                </a:lnTo>
                <a:lnTo>
                  <a:pt x="834262" y="153669"/>
                </a:lnTo>
                <a:lnTo>
                  <a:pt x="836050" y="182556"/>
                </a:lnTo>
                <a:lnTo>
                  <a:pt x="850390" y="232519"/>
                </a:lnTo>
                <a:lnTo>
                  <a:pt x="883537" y="275268"/>
                </a:lnTo>
                <a:lnTo>
                  <a:pt x="939492" y="299946"/>
                </a:lnTo>
                <a:lnTo>
                  <a:pt x="974851" y="303022"/>
                </a:lnTo>
                <a:lnTo>
                  <a:pt x="997759" y="301660"/>
                </a:lnTo>
                <a:lnTo>
                  <a:pt x="1037574" y="290699"/>
                </a:lnTo>
                <a:lnTo>
                  <a:pt x="1069318" y="268835"/>
                </a:lnTo>
                <a:lnTo>
                  <a:pt x="1087144" y="245744"/>
                </a:lnTo>
                <a:lnTo>
                  <a:pt x="975740" y="245744"/>
                </a:lnTo>
                <a:lnTo>
                  <a:pt x="963029" y="244554"/>
                </a:lnTo>
                <a:lnTo>
                  <a:pt x="923609" y="216292"/>
                </a:lnTo>
                <a:lnTo>
                  <a:pt x="912876" y="173609"/>
                </a:lnTo>
                <a:lnTo>
                  <a:pt x="1105153" y="173609"/>
                </a:lnTo>
                <a:lnTo>
                  <a:pt x="1103558" y="132343"/>
                </a:lnTo>
                <a:lnTo>
                  <a:pt x="1102512" y="126618"/>
                </a:lnTo>
                <a:lnTo>
                  <a:pt x="914273" y="126618"/>
                </a:lnTo>
                <a:lnTo>
                  <a:pt x="915150" y="111734"/>
                </a:lnTo>
                <a:lnTo>
                  <a:pt x="939141" y="68960"/>
                </a:lnTo>
                <a:lnTo>
                  <a:pt x="971930" y="58674"/>
                </a:lnTo>
                <a:lnTo>
                  <a:pt x="1080129" y="58674"/>
                </a:lnTo>
                <a:lnTo>
                  <a:pt x="1069339" y="42672"/>
                </a:lnTo>
                <a:lnTo>
                  <a:pt x="1048956" y="24002"/>
                </a:lnTo>
                <a:lnTo>
                  <a:pt x="1025143" y="10667"/>
                </a:lnTo>
                <a:lnTo>
                  <a:pt x="997902" y="2666"/>
                </a:lnTo>
                <a:lnTo>
                  <a:pt x="967231" y="0"/>
                </a:lnTo>
                <a:close/>
              </a:path>
              <a:path w="1105534" h="303530">
                <a:moveTo>
                  <a:pt x="1024635" y="204215"/>
                </a:moveTo>
                <a:lnTo>
                  <a:pt x="999493" y="240172"/>
                </a:lnTo>
                <a:lnTo>
                  <a:pt x="975740" y="245744"/>
                </a:lnTo>
                <a:lnTo>
                  <a:pt x="1087144" y="245744"/>
                </a:lnTo>
                <a:lnTo>
                  <a:pt x="1092610" y="236831"/>
                </a:lnTo>
                <a:lnTo>
                  <a:pt x="1101089" y="217042"/>
                </a:lnTo>
                <a:lnTo>
                  <a:pt x="1024635" y="204215"/>
                </a:lnTo>
                <a:close/>
              </a:path>
              <a:path w="1105534" h="303530">
                <a:moveTo>
                  <a:pt x="1080129" y="58674"/>
                </a:moveTo>
                <a:lnTo>
                  <a:pt x="971930" y="58674"/>
                </a:lnTo>
                <a:lnTo>
                  <a:pt x="983216" y="59747"/>
                </a:lnTo>
                <a:lnTo>
                  <a:pt x="993632" y="62976"/>
                </a:lnTo>
                <a:lnTo>
                  <a:pt x="1024286" y="97281"/>
                </a:lnTo>
                <a:lnTo>
                  <a:pt x="1028953" y="126618"/>
                </a:lnTo>
                <a:lnTo>
                  <a:pt x="1102512" y="126618"/>
                </a:lnTo>
                <a:lnTo>
                  <a:pt x="1097057" y="96758"/>
                </a:lnTo>
                <a:lnTo>
                  <a:pt x="1085651" y="66863"/>
                </a:lnTo>
                <a:lnTo>
                  <a:pt x="1080129" y="58674"/>
                </a:lnTo>
                <a:close/>
              </a:path>
              <a:path w="1105534" h="303530">
                <a:moveTo>
                  <a:pt x="656335" y="0"/>
                </a:moveTo>
                <a:lnTo>
                  <a:pt x="603710" y="10191"/>
                </a:lnTo>
                <a:lnTo>
                  <a:pt x="561085" y="40766"/>
                </a:lnTo>
                <a:lnTo>
                  <a:pt x="532796" y="89407"/>
                </a:lnTo>
                <a:lnTo>
                  <a:pt x="523366" y="153669"/>
                </a:lnTo>
                <a:lnTo>
                  <a:pt x="525154" y="182556"/>
                </a:lnTo>
                <a:lnTo>
                  <a:pt x="539494" y="232519"/>
                </a:lnTo>
                <a:lnTo>
                  <a:pt x="572641" y="275268"/>
                </a:lnTo>
                <a:lnTo>
                  <a:pt x="628596" y="299946"/>
                </a:lnTo>
                <a:lnTo>
                  <a:pt x="663955" y="303022"/>
                </a:lnTo>
                <a:lnTo>
                  <a:pt x="686863" y="301660"/>
                </a:lnTo>
                <a:lnTo>
                  <a:pt x="726678" y="290699"/>
                </a:lnTo>
                <a:lnTo>
                  <a:pt x="758422" y="268835"/>
                </a:lnTo>
                <a:lnTo>
                  <a:pt x="776248" y="245744"/>
                </a:lnTo>
                <a:lnTo>
                  <a:pt x="664844" y="245744"/>
                </a:lnTo>
                <a:lnTo>
                  <a:pt x="652133" y="244554"/>
                </a:lnTo>
                <a:lnTo>
                  <a:pt x="612713" y="216292"/>
                </a:lnTo>
                <a:lnTo>
                  <a:pt x="601979" y="173609"/>
                </a:lnTo>
                <a:lnTo>
                  <a:pt x="794257" y="173609"/>
                </a:lnTo>
                <a:lnTo>
                  <a:pt x="792662" y="132343"/>
                </a:lnTo>
                <a:lnTo>
                  <a:pt x="791616" y="126618"/>
                </a:lnTo>
                <a:lnTo>
                  <a:pt x="603376" y="126618"/>
                </a:lnTo>
                <a:lnTo>
                  <a:pt x="604254" y="111734"/>
                </a:lnTo>
                <a:lnTo>
                  <a:pt x="628245" y="68960"/>
                </a:lnTo>
                <a:lnTo>
                  <a:pt x="661034" y="58674"/>
                </a:lnTo>
                <a:lnTo>
                  <a:pt x="769233" y="58674"/>
                </a:lnTo>
                <a:lnTo>
                  <a:pt x="758443" y="42672"/>
                </a:lnTo>
                <a:lnTo>
                  <a:pt x="738060" y="24002"/>
                </a:lnTo>
                <a:lnTo>
                  <a:pt x="714247" y="10667"/>
                </a:lnTo>
                <a:lnTo>
                  <a:pt x="687006" y="2666"/>
                </a:lnTo>
                <a:lnTo>
                  <a:pt x="656335" y="0"/>
                </a:lnTo>
                <a:close/>
              </a:path>
              <a:path w="1105534" h="303530">
                <a:moveTo>
                  <a:pt x="713739" y="204215"/>
                </a:moveTo>
                <a:lnTo>
                  <a:pt x="688597" y="240172"/>
                </a:lnTo>
                <a:lnTo>
                  <a:pt x="664844" y="245744"/>
                </a:lnTo>
                <a:lnTo>
                  <a:pt x="776248" y="245744"/>
                </a:lnTo>
                <a:lnTo>
                  <a:pt x="781714" y="236831"/>
                </a:lnTo>
                <a:lnTo>
                  <a:pt x="790193" y="217042"/>
                </a:lnTo>
                <a:lnTo>
                  <a:pt x="713739" y="204215"/>
                </a:lnTo>
                <a:close/>
              </a:path>
              <a:path w="1105534" h="303530">
                <a:moveTo>
                  <a:pt x="769233" y="58674"/>
                </a:moveTo>
                <a:lnTo>
                  <a:pt x="661034" y="58674"/>
                </a:lnTo>
                <a:lnTo>
                  <a:pt x="672320" y="59747"/>
                </a:lnTo>
                <a:lnTo>
                  <a:pt x="682736" y="62976"/>
                </a:lnTo>
                <a:lnTo>
                  <a:pt x="713390" y="97281"/>
                </a:lnTo>
                <a:lnTo>
                  <a:pt x="718057" y="126618"/>
                </a:lnTo>
                <a:lnTo>
                  <a:pt x="791616" y="126618"/>
                </a:lnTo>
                <a:lnTo>
                  <a:pt x="786161" y="96758"/>
                </a:lnTo>
                <a:lnTo>
                  <a:pt x="774755" y="66863"/>
                </a:lnTo>
                <a:lnTo>
                  <a:pt x="769233" y="58674"/>
                </a:lnTo>
                <a:close/>
              </a:path>
              <a:path w="1105534" h="303530">
                <a:moveTo>
                  <a:pt x="395858" y="6476"/>
                </a:moveTo>
                <a:lnTo>
                  <a:pt x="324484" y="6476"/>
                </a:lnTo>
                <a:lnTo>
                  <a:pt x="324484" y="296544"/>
                </a:lnTo>
                <a:lnTo>
                  <a:pt x="401319" y="296544"/>
                </a:lnTo>
                <a:lnTo>
                  <a:pt x="401319" y="207010"/>
                </a:lnTo>
                <a:lnTo>
                  <a:pt x="401704" y="173146"/>
                </a:lnTo>
                <a:lnTo>
                  <a:pt x="404856" y="124517"/>
                </a:lnTo>
                <a:lnTo>
                  <a:pt x="420010" y="82956"/>
                </a:lnTo>
                <a:lnTo>
                  <a:pt x="452627" y="68706"/>
                </a:lnTo>
                <a:lnTo>
                  <a:pt x="493157" y="68706"/>
                </a:lnTo>
                <a:lnTo>
                  <a:pt x="500593" y="47751"/>
                </a:lnTo>
                <a:lnTo>
                  <a:pt x="395858" y="47751"/>
                </a:lnTo>
                <a:lnTo>
                  <a:pt x="395858" y="6476"/>
                </a:lnTo>
                <a:close/>
              </a:path>
              <a:path w="1105534" h="303530">
                <a:moveTo>
                  <a:pt x="493157" y="68706"/>
                </a:moveTo>
                <a:lnTo>
                  <a:pt x="452627" y="68706"/>
                </a:lnTo>
                <a:lnTo>
                  <a:pt x="461103" y="69492"/>
                </a:lnTo>
                <a:lnTo>
                  <a:pt x="469947" y="71850"/>
                </a:lnTo>
                <a:lnTo>
                  <a:pt x="479149" y="75779"/>
                </a:lnTo>
                <a:lnTo>
                  <a:pt x="488695" y="81279"/>
                </a:lnTo>
                <a:lnTo>
                  <a:pt x="493157" y="68706"/>
                </a:lnTo>
                <a:close/>
              </a:path>
              <a:path w="1105534" h="303530">
                <a:moveTo>
                  <a:pt x="461899" y="0"/>
                </a:moveTo>
                <a:lnTo>
                  <a:pt x="421201" y="15105"/>
                </a:lnTo>
                <a:lnTo>
                  <a:pt x="395858" y="47751"/>
                </a:lnTo>
                <a:lnTo>
                  <a:pt x="500593" y="47751"/>
                </a:lnTo>
                <a:lnTo>
                  <a:pt x="512444" y="14350"/>
                </a:lnTo>
                <a:lnTo>
                  <a:pt x="500153" y="8090"/>
                </a:lnTo>
                <a:lnTo>
                  <a:pt x="487648" y="3603"/>
                </a:lnTo>
                <a:lnTo>
                  <a:pt x="474904" y="902"/>
                </a:lnTo>
                <a:lnTo>
                  <a:pt x="461899" y="0"/>
                </a:lnTo>
                <a:close/>
              </a:path>
              <a:path w="1105534" h="303530">
                <a:moveTo>
                  <a:pt x="140588" y="0"/>
                </a:moveTo>
                <a:lnTo>
                  <a:pt x="82565" y="10001"/>
                </a:lnTo>
                <a:lnTo>
                  <a:pt x="37973" y="40004"/>
                </a:lnTo>
                <a:lnTo>
                  <a:pt x="9461" y="87931"/>
                </a:lnTo>
                <a:lnTo>
                  <a:pt x="0" y="151764"/>
                </a:lnTo>
                <a:lnTo>
                  <a:pt x="2373" y="185419"/>
                </a:lnTo>
                <a:lnTo>
                  <a:pt x="21270" y="240936"/>
                </a:lnTo>
                <a:lnTo>
                  <a:pt x="58324" y="280465"/>
                </a:lnTo>
                <a:lnTo>
                  <a:pt x="108997" y="300519"/>
                </a:lnTo>
                <a:lnTo>
                  <a:pt x="139191" y="303022"/>
                </a:lnTo>
                <a:lnTo>
                  <a:pt x="165788" y="301376"/>
                </a:lnTo>
                <a:lnTo>
                  <a:pt x="210504" y="288180"/>
                </a:lnTo>
                <a:lnTo>
                  <a:pt x="243911" y="261772"/>
                </a:lnTo>
                <a:lnTo>
                  <a:pt x="258011" y="240537"/>
                </a:lnTo>
                <a:lnTo>
                  <a:pt x="142748" y="240537"/>
                </a:lnTo>
                <a:lnTo>
                  <a:pt x="128912" y="239204"/>
                </a:lnTo>
                <a:lnTo>
                  <a:pt x="96265" y="219201"/>
                </a:lnTo>
                <a:lnTo>
                  <a:pt x="79960" y="170213"/>
                </a:lnTo>
                <a:lnTo>
                  <a:pt x="78866" y="146303"/>
                </a:lnTo>
                <a:lnTo>
                  <a:pt x="79938" y="124749"/>
                </a:lnTo>
                <a:lnTo>
                  <a:pt x="96011" y="80137"/>
                </a:lnTo>
                <a:lnTo>
                  <a:pt x="141731" y="60325"/>
                </a:lnTo>
                <a:lnTo>
                  <a:pt x="256485" y="60325"/>
                </a:lnTo>
                <a:lnTo>
                  <a:pt x="251761" y="51514"/>
                </a:lnTo>
                <a:lnTo>
                  <a:pt x="224916" y="22732"/>
                </a:lnTo>
                <a:lnTo>
                  <a:pt x="188134" y="5651"/>
                </a:lnTo>
                <a:lnTo>
                  <a:pt x="165713" y="1408"/>
                </a:lnTo>
                <a:lnTo>
                  <a:pt x="140588" y="0"/>
                </a:lnTo>
                <a:close/>
              </a:path>
              <a:path w="1105534" h="303530">
                <a:moveTo>
                  <a:pt x="198247" y="185419"/>
                </a:moveTo>
                <a:lnTo>
                  <a:pt x="178561" y="228091"/>
                </a:lnTo>
                <a:lnTo>
                  <a:pt x="142748" y="240537"/>
                </a:lnTo>
                <a:lnTo>
                  <a:pt x="258011" y="240537"/>
                </a:lnTo>
                <a:lnTo>
                  <a:pt x="266390" y="222581"/>
                </a:lnTo>
                <a:lnTo>
                  <a:pt x="273557" y="198247"/>
                </a:lnTo>
                <a:lnTo>
                  <a:pt x="198247" y="185419"/>
                </a:lnTo>
                <a:close/>
              </a:path>
              <a:path w="1105534" h="303530">
                <a:moveTo>
                  <a:pt x="256485" y="60325"/>
                </a:moveTo>
                <a:lnTo>
                  <a:pt x="141731" y="60325"/>
                </a:lnTo>
                <a:lnTo>
                  <a:pt x="151995" y="61039"/>
                </a:lnTo>
                <a:lnTo>
                  <a:pt x="161258" y="63182"/>
                </a:lnTo>
                <a:lnTo>
                  <a:pt x="191660" y="95275"/>
                </a:lnTo>
                <a:lnTo>
                  <a:pt x="194182" y="105917"/>
                </a:lnTo>
                <a:lnTo>
                  <a:pt x="269748" y="92201"/>
                </a:lnTo>
                <a:lnTo>
                  <a:pt x="261868" y="70363"/>
                </a:lnTo>
                <a:lnTo>
                  <a:pt x="256485" y="60325"/>
                </a:lnTo>
                <a:close/>
              </a:path>
            </a:pathLst>
          </a:custGeom>
          <a:solidFill>
            <a:srgbClr val="FFFF00"/>
          </a:solidFill>
        </p:spPr>
        <p:txBody>
          <a:bodyPr wrap="square" lIns="0" tIns="0" rIns="0" bIns="0" rtlCol="0"/>
          <a:lstStyle/>
          <a:p>
            <a:endParaRPr/>
          </a:p>
        </p:txBody>
      </p:sp>
      <p:sp>
        <p:nvSpPr>
          <p:cNvPr id="14" name="object 14"/>
          <p:cNvSpPr/>
          <p:nvPr/>
        </p:nvSpPr>
        <p:spPr>
          <a:xfrm>
            <a:off x="7943344" y="2756661"/>
            <a:ext cx="123825" cy="77088"/>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632447" y="2756661"/>
            <a:ext cx="123825" cy="77088"/>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7867906" y="2702560"/>
            <a:ext cx="271145" cy="303530"/>
          </a:xfrm>
          <a:custGeom>
            <a:avLst/>
            <a:gdLst/>
            <a:ahLst/>
            <a:cxnLst/>
            <a:rect l="l" t="t" r="r" b="b"/>
            <a:pathLst>
              <a:path w="271145" h="303530">
                <a:moveTo>
                  <a:pt x="132969" y="0"/>
                </a:moveTo>
                <a:lnTo>
                  <a:pt x="190880" y="10667"/>
                </a:lnTo>
                <a:lnTo>
                  <a:pt x="235076" y="42672"/>
                </a:lnTo>
                <a:lnTo>
                  <a:pt x="262794" y="96758"/>
                </a:lnTo>
                <a:lnTo>
                  <a:pt x="270891" y="173609"/>
                </a:lnTo>
                <a:lnTo>
                  <a:pt x="78613" y="173609"/>
                </a:lnTo>
                <a:lnTo>
                  <a:pt x="80063" y="189726"/>
                </a:lnTo>
                <a:lnTo>
                  <a:pt x="97154" y="226694"/>
                </a:lnTo>
                <a:lnTo>
                  <a:pt x="141477" y="245744"/>
                </a:lnTo>
                <a:lnTo>
                  <a:pt x="150094" y="245125"/>
                </a:lnTo>
                <a:lnTo>
                  <a:pt x="182562" y="223075"/>
                </a:lnTo>
                <a:lnTo>
                  <a:pt x="190373" y="204215"/>
                </a:lnTo>
                <a:lnTo>
                  <a:pt x="266826" y="217042"/>
                </a:lnTo>
                <a:lnTo>
                  <a:pt x="247761" y="254095"/>
                </a:lnTo>
                <a:lnTo>
                  <a:pt x="220218" y="281050"/>
                </a:lnTo>
                <a:lnTo>
                  <a:pt x="184404" y="297561"/>
                </a:lnTo>
                <a:lnTo>
                  <a:pt x="140589" y="303022"/>
                </a:lnTo>
                <a:lnTo>
                  <a:pt x="105229" y="299946"/>
                </a:lnTo>
                <a:lnTo>
                  <a:pt x="49274" y="275268"/>
                </a:lnTo>
                <a:lnTo>
                  <a:pt x="16127" y="232519"/>
                </a:lnTo>
                <a:lnTo>
                  <a:pt x="1787" y="182556"/>
                </a:lnTo>
                <a:lnTo>
                  <a:pt x="0" y="153669"/>
                </a:lnTo>
                <a:lnTo>
                  <a:pt x="2357" y="119598"/>
                </a:lnTo>
                <a:lnTo>
                  <a:pt x="21216" y="63122"/>
                </a:lnTo>
                <a:lnTo>
                  <a:pt x="57763" y="22931"/>
                </a:lnTo>
                <a:lnTo>
                  <a:pt x="105423" y="2547"/>
                </a:lnTo>
                <a:lnTo>
                  <a:pt x="132969" y="0"/>
                </a:lnTo>
                <a:close/>
              </a:path>
            </a:pathLst>
          </a:custGeom>
          <a:ln w="9143">
            <a:solidFill>
              <a:srgbClr val="000000"/>
            </a:solidFill>
          </a:ln>
        </p:spPr>
        <p:txBody>
          <a:bodyPr wrap="square" lIns="0" tIns="0" rIns="0" bIns="0" rtlCol="0"/>
          <a:lstStyle/>
          <a:p>
            <a:endParaRPr/>
          </a:p>
        </p:txBody>
      </p:sp>
      <p:sp>
        <p:nvSpPr>
          <p:cNvPr id="17" name="object 17"/>
          <p:cNvSpPr/>
          <p:nvPr/>
        </p:nvSpPr>
        <p:spPr>
          <a:xfrm>
            <a:off x="7557009" y="2702560"/>
            <a:ext cx="271145" cy="303530"/>
          </a:xfrm>
          <a:custGeom>
            <a:avLst/>
            <a:gdLst/>
            <a:ahLst/>
            <a:cxnLst/>
            <a:rect l="l" t="t" r="r" b="b"/>
            <a:pathLst>
              <a:path w="271145" h="303530">
                <a:moveTo>
                  <a:pt x="132969" y="0"/>
                </a:moveTo>
                <a:lnTo>
                  <a:pt x="190880" y="10667"/>
                </a:lnTo>
                <a:lnTo>
                  <a:pt x="235076" y="42672"/>
                </a:lnTo>
                <a:lnTo>
                  <a:pt x="262794" y="96758"/>
                </a:lnTo>
                <a:lnTo>
                  <a:pt x="270891" y="173609"/>
                </a:lnTo>
                <a:lnTo>
                  <a:pt x="78613" y="173609"/>
                </a:lnTo>
                <a:lnTo>
                  <a:pt x="80063" y="189726"/>
                </a:lnTo>
                <a:lnTo>
                  <a:pt x="97155" y="226694"/>
                </a:lnTo>
                <a:lnTo>
                  <a:pt x="141477" y="245744"/>
                </a:lnTo>
                <a:lnTo>
                  <a:pt x="150094" y="245125"/>
                </a:lnTo>
                <a:lnTo>
                  <a:pt x="182562" y="223075"/>
                </a:lnTo>
                <a:lnTo>
                  <a:pt x="190373" y="204215"/>
                </a:lnTo>
                <a:lnTo>
                  <a:pt x="266826" y="217042"/>
                </a:lnTo>
                <a:lnTo>
                  <a:pt x="247761" y="254095"/>
                </a:lnTo>
                <a:lnTo>
                  <a:pt x="220218" y="281050"/>
                </a:lnTo>
                <a:lnTo>
                  <a:pt x="184404" y="297561"/>
                </a:lnTo>
                <a:lnTo>
                  <a:pt x="140589" y="303022"/>
                </a:lnTo>
                <a:lnTo>
                  <a:pt x="105229" y="299946"/>
                </a:lnTo>
                <a:lnTo>
                  <a:pt x="49274" y="275268"/>
                </a:lnTo>
                <a:lnTo>
                  <a:pt x="16127" y="232519"/>
                </a:lnTo>
                <a:lnTo>
                  <a:pt x="1787" y="182556"/>
                </a:lnTo>
                <a:lnTo>
                  <a:pt x="0" y="153669"/>
                </a:lnTo>
                <a:lnTo>
                  <a:pt x="2357" y="119598"/>
                </a:lnTo>
                <a:lnTo>
                  <a:pt x="21216" y="63122"/>
                </a:lnTo>
                <a:lnTo>
                  <a:pt x="57763" y="22931"/>
                </a:lnTo>
                <a:lnTo>
                  <a:pt x="105423" y="2547"/>
                </a:lnTo>
                <a:lnTo>
                  <a:pt x="132969" y="0"/>
                </a:lnTo>
                <a:close/>
              </a:path>
            </a:pathLst>
          </a:custGeom>
          <a:ln w="9143">
            <a:solidFill>
              <a:srgbClr val="000000"/>
            </a:solidFill>
          </a:ln>
        </p:spPr>
        <p:txBody>
          <a:bodyPr wrap="square" lIns="0" tIns="0" rIns="0" bIns="0" rtlCol="0"/>
          <a:lstStyle/>
          <a:p>
            <a:endParaRPr/>
          </a:p>
        </p:txBody>
      </p:sp>
      <p:sp>
        <p:nvSpPr>
          <p:cNvPr id="18" name="object 18"/>
          <p:cNvSpPr/>
          <p:nvPr/>
        </p:nvSpPr>
        <p:spPr>
          <a:xfrm>
            <a:off x="7358126" y="2702562"/>
            <a:ext cx="187960" cy="296545"/>
          </a:xfrm>
          <a:custGeom>
            <a:avLst/>
            <a:gdLst/>
            <a:ahLst/>
            <a:cxnLst/>
            <a:rect l="l" t="t" r="r" b="b"/>
            <a:pathLst>
              <a:path w="187959" h="296544">
                <a:moveTo>
                  <a:pt x="137414" y="0"/>
                </a:moveTo>
                <a:lnTo>
                  <a:pt x="150419" y="902"/>
                </a:lnTo>
                <a:lnTo>
                  <a:pt x="163163" y="3603"/>
                </a:lnTo>
                <a:lnTo>
                  <a:pt x="175668" y="8090"/>
                </a:lnTo>
                <a:lnTo>
                  <a:pt x="187959" y="14350"/>
                </a:lnTo>
                <a:lnTo>
                  <a:pt x="164210" y="81279"/>
                </a:lnTo>
                <a:lnTo>
                  <a:pt x="154664" y="75779"/>
                </a:lnTo>
                <a:lnTo>
                  <a:pt x="145462" y="71850"/>
                </a:lnTo>
                <a:lnTo>
                  <a:pt x="136618" y="69492"/>
                </a:lnTo>
                <a:lnTo>
                  <a:pt x="128143" y="68706"/>
                </a:lnTo>
                <a:lnTo>
                  <a:pt x="120376" y="69274"/>
                </a:lnTo>
                <a:lnTo>
                  <a:pt x="86711" y="99010"/>
                </a:lnTo>
                <a:lnTo>
                  <a:pt x="78390" y="145653"/>
                </a:lnTo>
                <a:lnTo>
                  <a:pt x="76834" y="207010"/>
                </a:lnTo>
                <a:lnTo>
                  <a:pt x="76834" y="296544"/>
                </a:lnTo>
                <a:lnTo>
                  <a:pt x="0" y="296544"/>
                </a:lnTo>
                <a:lnTo>
                  <a:pt x="0" y="6476"/>
                </a:lnTo>
                <a:lnTo>
                  <a:pt x="71374" y="6476"/>
                </a:lnTo>
                <a:lnTo>
                  <a:pt x="71374" y="47751"/>
                </a:lnTo>
                <a:lnTo>
                  <a:pt x="80281" y="34345"/>
                </a:lnTo>
                <a:lnTo>
                  <a:pt x="111767" y="5197"/>
                </a:lnTo>
                <a:lnTo>
                  <a:pt x="128341" y="573"/>
                </a:lnTo>
                <a:lnTo>
                  <a:pt x="137414" y="0"/>
                </a:lnTo>
                <a:close/>
              </a:path>
            </a:pathLst>
          </a:custGeom>
          <a:ln w="9143">
            <a:solidFill>
              <a:srgbClr val="000000"/>
            </a:solidFill>
          </a:ln>
        </p:spPr>
        <p:txBody>
          <a:bodyPr wrap="square" lIns="0" tIns="0" rIns="0" bIns="0" rtlCol="0"/>
          <a:lstStyle/>
          <a:p>
            <a:endParaRPr/>
          </a:p>
        </p:txBody>
      </p:sp>
      <p:sp>
        <p:nvSpPr>
          <p:cNvPr id="19" name="object 19"/>
          <p:cNvSpPr/>
          <p:nvPr/>
        </p:nvSpPr>
        <p:spPr>
          <a:xfrm>
            <a:off x="7033643" y="2702560"/>
            <a:ext cx="273685" cy="303530"/>
          </a:xfrm>
          <a:custGeom>
            <a:avLst/>
            <a:gdLst/>
            <a:ahLst/>
            <a:cxnLst/>
            <a:rect l="l" t="t" r="r" b="b"/>
            <a:pathLst>
              <a:path w="273684" h="303530">
                <a:moveTo>
                  <a:pt x="140588" y="0"/>
                </a:moveTo>
                <a:lnTo>
                  <a:pt x="188134" y="5651"/>
                </a:lnTo>
                <a:lnTo>
                  <a:pt x="224916" y="22732"/>
                </a:lnTo>
                <a:lnTo>
                  <a:pt x="251761" y="51514"/>
                </a:lnTo>
                <a:lnTo>
                  <a:pt x="269748" y="92201"/>
                </a:lnTo>
                <a:lnTo>
                  <a:pt x="194182" y="105917"/>
                </a:lnTo>
                <a:lnTo>
                  <a:pt x="191660" y="95275"/>
                </a:lnTo>
                <a:lnTo>
                  <a:pt x="187912" y="86026"/>
                </a:lnTo>
                <a:lnTo>
                  <a:pt x="151995" y="61039"/>
                </a:lnTo>
                <a:lnTo>
                  <a:pt x="141731" y="60325"/>
                </a:lnTo>
                <a:lnTo>
                  <a:pt x="128087" y="61563"/>
                </a:lnTo>
                <a:lnTo>
                  <a:pt x="88511" y="91690"/>
                </a:lnTo>
                <a:lnTo>
                  <a:pt x="78866" y="146303"/>
                </a:lnTo>
                <a:lnTo>
                  <a:pt x="79960" y="170213"/>
                </a:lnTo>
                <a:lnTo>
                  <a:pt x="96265" y="219201"/>
                </a:lnTo>
                <a:lnTo>
                  <a:pt x="128912" y="239204"/>
                </a:lnTo>
                <a:lnTo>
                  <a:pt x="142748" y="240537"/>
                </a:lnTo>
                <a:lnTo>
                  <a:pt x="153201" y="239754"/>
                </a:lnTo>
                <a:lnTo>
                  <a:pt x="190452" y="211232"/>
                </a:lnTo>
                <a:lnTo>
                  <a:pt x="198247" y="185419"/>
                </a:lnTo>
                <a:lnTo>
                  <a:pt x="273557" y="198247"/>
                </a:lnTo>
                <a:lnTo>
                  <a:pt x="256508" y="243760"/>
                </a:lnTo>
                <a:lnTo>
                  <a:pt x="228600" y="276605"/>
                </a:lnTo>
                <a:lnTo>
                  <a:pt x="189563" y="296433"/>
                </a:lnTo>
                <a:lnTo>
                  <a:pt x="139191" y="303022"/>
                </a:lnTo>
                <a:lnTo>
                  <a:pt x="108997" y="300519"/>
                </a:lnTo>
                <a:lnTo>
                  <a:pt x="58324" y="280465"/>
                </a:lnTo>
                <a:lnTo>
                  <a:pt x="21270" y="240936"/>
                </a:lnTo>
                <a:lnTo>
                  <a:pt x="2359" y="185362"/>
                </a:lnTo>
                <a:lnTo>
                  <a:pt x="0" y="151764"/>
                </a:lnTo>
                <a:lnTo>
                  <a:pt x="2361" y="117854"/>
                </a:lnTo>
                <a:lnTo>
                  <a:pt x="21324" y="61985"/>
                </a:lnTo>
                <a:lnTo>
                  <a:pt x="58596" y="22502"/>
                </a:lnTo>
                <a:lnTo>
                  <a:pt x="109892" y="2500"/>
                </a:lnTo>
                <a:lnTo>
                  <a:pt x="140588"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6995159" y="3040346"/>
            <a:ext cx="1215390" cy="92237"/>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7010400" y="3069208"/>
            <a:ext cx="1150620" cy="0"/>
          </a:xfrm>
          <a:custGeom>
            <a:avLst/>
            <a:gdLst/>
            <a:ahLst/>
            <a:cxnLst/>
            <a:rect l="l" t="t" r="r" b="b"/>
            <a:pathLst>
              <a:path w="1150620">
                <a:moveTo>
                  <a:pt x="0" y="0"/>
                </a:moveTo>
                <a:lnTo>
                  <a:pt x="1150620" y="0"/>
                </a:lnTo>
              </a:path>
            </a:pathLst>
          </a:custGeom>
          <a:ln w="27432">
            <a:solidFill>
              <a:srgbClr val="FFFF00"/>
            </a:solidFill>
          </a:ln>
        </p:spPr>
        <p:txBody>
          <a:bodyPr wrap="square" lIns="0" tIns="0" rIns="0" bIns="0" rtlCol="0"/>
          <a:lstStyle/>
          <a:p>
            <a:endParaRPr/>
          </a:p>
        </p:txBody>
      </p:sp>
      <p:sp>
        <p:nvSpPr>
          <p:cNvPr id="22" name="object 22"/>
          <p:cNvSpPr/>
          <p:nvPr/>
        </p:nvSpPr>
        <p:spPr>
          <a:xfrm>
            <a:off x="7010400" y="3055492"/>
            <a:ext cx="1150620" cy="27940"/>
          </a:xfrm>
          <a:custGeom>
            <a:avLst/>
            <a:gdLst/>
            <a:ahLst/>
            <a:cxnLst/>
            <a:rect l="l" t="t" r="r" b="b"/>
            <a:pathLst>
              <a:path w="1150620" h="27939">
                <a:moveTo>
                  <a:pt x="0" y="27432"/>
                </a:moveTo>
                <a:lnTo>
                  <a:pt x="1150620" y="27432"/>
                </a:lnTo>
                <a:lnTo>
                  <a:pt x="1150620" y="0"/>
                </a:lnTo>
                <a:lnTo>
                  <a:pt x="0" y="0"/>
                </a:lnTo>
                <a:lnTo>
                  <a:pt x="0" y="27432"/>
                </a:lnTo>
                <a:close/>
              </a:path>
            </a:pathLst>
          </a:custGeom>
          <a:ln w="9143">
            <a:solidFill>
              <a:srgbClr val="000000"/>
            </a:solidFill>
          </a:ln>
        </p:spPr>
        <p:txBody>
          <a:bodyPr wrap="square" lIns="0" tIns="0" rIns="0" bIns="0" rtlCol="0"/>
          <a:lstStyle/>
          <a:p>
            <a:endParaRPr/>
          </a:p>
        </p:txBody>
      </p:sp>
      <p:sp>
        <p:nvSpPr>
          <p:cNvPr id="23" name="object 23"/>
          <p:cNvSpPr/>
          <p:nvPr/>
        </p:nvSpPr>
        <p:spPr>
          <a:xfrm>
            <a:off x="1604772" y="3358898"/>
            <a:ext cx="1126998" cy="477773"/>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1619252" y="3373122"/>
            <a:ext cx="1062355" cy="414655"/>
          </a:xfrm>
          <a:custGeom>
            <a:avLst/>
            <a:gdLst/>
            <a:ahLst/>
            <a:cxnLst/>
            <a:rect l="l" t="t" r="r" b="b"/>
            <a:pathLst>
              <a:path w="1062355" h="414654">
                <a:moveTo>
                  <a:pt x="924179" y="0"/>
                </a:moveTo>
                <a:lnTo>
                  <a:pt x="871553" y="10191"/>
                </a:lnTo>
                <a:lnTo>
                  <a:pt x="828929" y="40766"/>
                </a:lnTo>
                <a:lnTo>
                  <a:pt x="800639" y="89407"/>
                </a:lnTo>
                <a:lnTo>
                  <a:pt x="791210" y="153669"/>
                </a:lnTo>
                <a:lnTo>
                  <a:pt x="792997" y="182556"/>
                </a:lnTo>
                <a:lnTo>
                  <a:pt x="807337" y="232519"/>
                </a:lnTo>
                <a:lnTo>
                  <a:pt x="840484" y="275268"/>
                </a:lnTo>
                <a:lnTo>
                  <a:pt x="896439" y="299946"/>
                </a:lnTo>
                <a:lnTo>
                  <a:pt x="931799" y="303021"/>
                </a:lnTo>
                <a:lnTo>
                  <a:pt x="954706" y="301660"/>
                </a:lnTo>
                <a:lnTo>
                  <a:pt x="994521" y="290699"/>
                </a:lnTo>
                <a:lnTo>
                  <a:pt x="1026265" y="268835"/>
                </a:lnTo>
                <a:lnTo>
                  <a:pt x="1044091" y="245744"/>
                </a:lnTo>
                <a:lnTo>
                  <a:pt x="932688" y="245744"/>
                </a:lnTo>
                <a:lnTo>
                  <a:pt x="919976" y="244554"/>
                </a:lnTo>
                <a:lnTo>
                  <a:pt x="880556" y="216292"/>
                </a:lnTo>
                <a:lnTo>
                  <a:pt x="869823" y="173608"/>
                </a:lnTo>
                <a:lnTo>
                  <a:pt x="1062101" y="173608"/>
                </a:lnTo>
                <a:lnTo>
                  <a:pt x="1060505" y="132343"/>
                </a:lnTo>
                <a:lnTo>
                  <a:pt x="1059459" y="126618"/>
                </a:lnTo>
                <a:lnTo>
                  <a:pt x="871219" y="126618"/>
                </a:lnTo>
                <a:lnTo>
                  <a:pt x="872097" y="111734"/>
                </a:lnTo>
                <a:lnTo>
                  <a:pt x="896088" y="68960"/>
                </a:lnTo>
                <a:lnTo>
                  <a:pt x="928877" y="58674"/>
                </a:lnTo>
                <a:lnTo>
                  <a:pt x="1037076" y="58674"/>
                </a:lnTo>
                <a:lnTo>
                  <a:pt x="1026287" y="42671"/>
                </a:lnTo>
                <a:lnTo>
                  <a:pt x="1005903" y="24002"/>
                </a:lnTo>
                <a:lnTo>
                  <a:pt x="982091" y="10667"/>
                </a:lnTo>
                <a:lnTo>
                  <a:pt x="954849" y="2666"/>
                </a:lnTo>
                <a:lnTo>
                  <a:pt x="924179" y="0"/>
                </a:lnTo>
                <a:close/>
              </a:path>
              <a:path w="1062355" h="414654">
                <a:moveTo>
                  <a:pt x="981582" y="204215"/>
                </a:moveTo>
                <a:lnTo>
                  <a:pt x="956440" y="240172"/>
                </a:lnTo>
                <a:lnTo>
                  <a:pt x="932688" y="245744"/>
                </a:lnTo>
                <a:lnTo>
                  <a:pt x="1044091" y="245744"/>
                </a:lnTo>
                <a:lnTo>
                  <a:pt x="1049557" y="236831"/>
                </a:lnTo>
                <a:lnTo>
                  <a:pt x="1058037" y="217042"/>
                </a:lnTo>
                <a:lnTo>
                  <a:pt x="981582" y="204215"/>
                </a:lnTo>
                <a:close/>
              </a:path>
              <a:path w="1062355" h="414654">
                <a:moveTo>
                  <a:pt x="1037076" y="58674"/>
                </a:moveTo>
                <a:lnTo>
                  <a:pt x="928877" y="58674"/>
                </a:lnTo>
                <a:lnTo>
                  <a:pt x="940163" y="59747"/>
                </a:lnTo>
                <a:lnTo>
                  <a:pt x="950579" y="62976"/>
                </a:lnTo>
                <a:lnTo>
                  <a:pt x="981233" y="97281"/>
                </a:lnTo>
                <a:lnTo>
                  <a:pt x="985901" y="126618"/>
                </a:lnTo>
                <a:lnTo>
                  <a:pt x="1059459" y="126618"/>
                </a:lnTo>
                <a:lnTo>
                  <a:pt x="1054004" y="96758"/>
                </a:lnTo>
                <a:lnTo>
                  <a:pt x="1042598" y="66863"/>
                </a:lnTo>
                <a:lnTo>
                  <a:pt x="1037076" y="58674"/>
                </a:lnTo>
                <a:close/>
              </a:path>
              <a:path w="1062355" h="414654">
                <a:moveTo>
                  <a:pt x="18542" y="349503"/>
                </a:moveTo>
                <a:lnTo>
                  <a:pt x="25400" y="409574"/>
                </a:lnTo>
                <a:lnTo>
                  <a:pt x="68833" y="414273"/>
                </a:lnTo>
                <a:lnTo>
                  <a:pt x="79501" y="413968"/>
                </a:lnTo>
                <a:lnTo>
                  <a:pt x="124015" y="404050"/>
                </a:lnTo>
                <a:lnTo>
                  <a:pt x="158242" y="374903"/>
                </a:lnTo>
                <a:lnTo>
                  <a:pt x="170222" y="353059"/>
                </a:lnTo>
                <a:lnTo>
                  <a:pt x="51054" y="353059"/>
                </a:lnTo>
                <a:lnTo>
                  <a:pt x="43598" y="352843"/>
                </a:lnTo>
                <a:lnTo>
                  <a:pt x="35702" y="352186"/>
                </a:lnTo>
                <a:lnTo>
                  <a:pt x="27354" y="351077"/>
                </a:lnTo>
                <a:lnTo>
                  <a:pt x="18542" y="349503"/>
                </a:lnTo>
                <a:close/>
              </a:path>
              <a:path w="1062355" h="414654">
                <a:moveTo>
                  <a:pt x="81661" y="6476"/>
                </a:moveTo>
                <a:lnTo>
                  <a:pt x="0" y="6476"/>
                </a:lnTo>
                <a:lnTo>
                  <a:pt x="110362" y="297306"/>
                </a:lnTo>
                <a:lnTo>
                  <a:pt x="106554" y="308951"/>
                </a:lnTo>
                <a:lnTo>
                  <a:pt x="83415" y="344219"/>
                </a:lnTo>
                <a:lnTo>
                  <a:pt x="51054" y="353059"/>
                </a:lnTo>
                <a:lnTo>
                  <a:pt x="170222" y="353059"/>
                </a:lnTo>
                <a:lnTo>
                  <a:pt x="172547" y="348097"/>
                </a:lnTo>
                <a:lnTo>
                  <a:pt x="177545" y="336168"/>
                </a:lnTo>
                <a:lnTo>
                  <a:pt x="195833" y="285622"/>
                </a:lnTo>
                <a:lnTo>
                  <a:pt x="222658" y="212470"/>
                </a:lnTo>
                <a:lnTo>
                  <a:pt x="151002" y="212470"/>
                </a:lnTo>
                <a:lnTo>
                  <a:pt x="81661" y="6476"/>
                </a:lnTo>
                <a:close/>
              </a:path>
              <a:path w="1062355" h="414654">
                <a:moveTo>
                  <a:pt x="298195" y="6476"/>
                </a:moveTo>
                <a:lnTo>
                  <a:pt x="218820" y="6476"/>
                </a:lnTo>
                <a:lnTo>
                  <a:pt x="151002" y="212470"/>
                </a:lnTo>
                <a:lnTo>
                  <a:pt x="222658" y="212470"/>
                </a:lnTo>
                <a:lnTo>
                  <a:pt x="298195" y="6476"/>
                </a:lnTo>
                <a:close/>
              </a:path>
              <a:path w="1062355" h="414654">
                <a:moveTo>
                  <a:pt x="552704" y="202056"/>
                </a:moveTo>
                <a:lnTo>
                  <a:pt x="475614" y="213740"/>
                </a:lnTo>
                <a:lnTo>
                  <a:pt x="482447" y="233316"/>
                </a:lnTo>
                <a:lnTo>
                  <a:pt x="492267" y="250713"/>
                </a:lnTo>
                <a:lnTo>
                  <a:pt x="520826" y="279018"/>
                </a:lnTo>
                <a:lnTo>
                  <a:pt x="561562" y="297021"/>
                </a:lnTo>
                <a:lnTo>
                  <a:pt x="614680" y="303021"/>
                </a:lnTo>
                <a:lnTo>
                  <a:pt x="645277" y="301236"/>
                </a:lnTo>
                <a:lnTo>
                  <a:pt x="694564" y="286948"/>
                </a:lnTo>
                <a:lnTo>
                  <a:pt x="727807" y="259373"/>
                </a:lnTo>
                <a:lnTo>
                  <a:pt x="735214" y="247649"/>
                </a:lnTo>
                <a:lnTo>
                  <a:pt x="614680" y="247649"/>
                </a:lnTo>
                <a:lnTo>
                  <a:pt x="601896" y="246915"/>
                </a:lnTo>
                <a:lnTo>
                  <a:pt x="565741" y="229596"/>
                </a:lnTo>
                <a:lnTo>
                  <a:pt x="555748" y="212554"/>
                </a:lnTo>
                <a:lnTo>
                  <a:pt x="552704" y="202056"/>
                </a:lnTo>
                <a:close/>
              </a:path>
              <a:path w="1062355" h="414654">
                <a:moveTo>
                  <a:pt x="608330" y="0"/>
                </a:moveTo>
                <a:lnTo>
                  <a:pt x="554021" y="6397"/>
                </a:lnTo>
                <a:lnTo>
                  <a:pt x="516000" y="25653"/>
                </a:lnTo>
                <a:lnTo>
                  <a:pt x="488140" y="70909"/>
                </a:lnTo>
                <a:lnTo>
                  <a:pt x="486282" y="89026"/>
                </a:lnTo>
                <a:lnTo>
                  <a:pt x="488428" y="108743"/>
                </a:lnTo>
                <a:lnTo>
                  <a:pt x="520700" y="154177"/>
                </a:lnTo>
                <a:lnTo>
                  <a:pt x="562514" y="172053"/>
                </a:lnTo>
                <a:lnTo>
                  <a:pt x="638429" y="191642"/>
                </a:lnTo>
                <a:lnTo>
                  <a:pt x="647527" y="193998"/>
                </a:lnTo>
                <a:lnTo>
                  <a:pt x="669544" y="210438"/>
                </a:lnTo>
                <a:lnTo>
                  <a:pt x="669544" y="224789"/>
                </a:lnTo>
                <a:lnTo>
                  <a:pt x="628630" y="246961"/>
                </a:lnTo>
                <a:lnTo>
                  <a:pt x="614680" y="247649"/>
                </a:lnTo>
                <a:lnTo>
                  <a:pt x="735214" y="247649"/>
                </a:lnTo>
                <a:lnTo>
                  <a:pt x="738203" y="242919"/>
                </a:lnTo>
                <a:lnTo>
                  <a:pt x="744432" y="225083"/>
                </a:lnTo>
                <a:lnTo>
                  <a:pt x="746506" y="205866"/>
                </a:lnTo>
                <a:lnTo>
                  <a:pt x="745005" y="188579"/>
                </a:lnTo>
                <a:lnTo>
                  <a:pt x="722502" y="148716"/>
                </a:lnTo>
                <a:lnTo>
                  <a:pt x="688990" y="130127"/>
                </a:lnTo>
                <a:lnTo>
                  <a:pt x="636905" y="114680"/>
                </a:lnTo>
                <a:lnTo>
                  <a:pt x="609425" y="108110"/>
                </a:lnTo>
                <a:lnTo>
                  <a:pt x="588327" y="102314"/>
                </a:lnTo>
                <a:lnTo>
                  <a:pt x="573611" y="97303"/>
                </a:lnTo>
                <a:lnTo>
                  <a:pt x="565276" y="93090"/>
                </a:lnTo>
                <a:lnTo>
                  <a:pt x="560069" y="89280"/>
                </a:lnTo>
                <a:lnTo>
                  <a:pt x="557530" y="84581"/>
                </a:lnTo>
                <a:lnTo>
                  <a:pt x="557530" y="72770"/>
                </a:lnTo>
                <a:lnTo>
                  <a:pt x="595653" y="55643"/>
                </a:lnTo>
                <a:lnTo>
                  <a:pt x="609726" y="55117"/>
                </a:lnTo>
                <a:lnTo>
                  <a:pt x="728001" y="55117"/>
                </a:lnTo>
                <a:lnTo>
                  <a:pt x="721312" y="43386"/>
                </a:lnTo>
                <a:lnTo>
                  <a:pt x="680464" y="10822"/>
                </a:lnTo>
                <a:lnTo>
                  <a:pt x="636216" y="1194"/>
                </a:lnTo>
                <a:lnTo>
                  <a:pt x="608330" y="0"/>
                </a:lnTo>
                <a:close/>
              </a:path>
              <a:path w="1062355" h="414654">
                <a:moveTo>
                  <a:pt x="728001" y="55117"/>
                </a:moveTo>
                <a:lnTo>
                  <a:pt x="609726" y="55117"/>
                </a:lnTo>
                <a:lnTo>
                  <a:pt x="621037" y="55687"/>
                </a:lnTo>
                <a:lnTo>
                  <a:pt x="630967" y="57388"/>
                </a:lnTo>
                <a:lnTo>
                  <a:pt x="661525" y="82065"/>
                </a:lnTo>
                <a:lnTo>
                  <a:pt x="664337" y="90042"/>
                </a:lnTo>
                <a:lnTo>
                  <a:pt x="736726" y="76707"/>
                </a:lnTo>
                <a:lnTo>
                  <a:pt x="730156" y="58898"/>
                </a:lnTo>
                <a:lnTo>
                  <a:pt x="728001" y="55117"/>
                </a:lnTo>
                <a:close/>
              </a:path>
            </a:pathLst>
          </a:custGeom>
          <a:solidFill>
            <a:srgbClr val="FFFFFF"/>
          </a:solidFill>
        </p:spPr>
        <p:txBody>
          <a:bodyPr wrap="square" lIns="0" tIns="0" rIns="0" bIns="0" rtlCol="0"/>
          <a:lstStyle/>
          <a:p>
            <a:endParaRPr/>
          </a:p>
        </p:txBody>
      </p:sp>
      <p:sp>
        <p:nvSpPr>
          <p:cNvPr id="25" name="object 25"/>
          <p:cNvSpPr/>
          <p:nvPr/>
        </p:nvSpPr>
        <p:spPr>
          <a:xfrm>
            <a:off x="2485900" y="3427221"/>
            <a:ext cx="123825" cy="77088"/>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1619250" y="3379598"/>
            <a:ext cx="298450" cy="408305"/>
          </a:xfrm>
          <a:custGeom>
            <a:avLst/>
            <a:gdLst/>
            <a:ahLst/>
            <a:cxnLst/>
            <a:rect l="l" t="t" r="r" b="b"/>
            <a:pathLst>
              <a:path w="298450" h="408304">
                <a:moveTo>
                  <a:pt x="0" y="0"/>
                </a:moveTo>
                <a:lnTo>
                  <a:pt x="81661" y="0"/>
                </a:lnTo>
                <a:lnTo>
                  <a:pt x="151002" y="205993"/>
                </a:lnTo>
                <a:lnTo>
                  <a:pt x="218820" y="0"/>
                </a:lnTo>
                <a:lnTo>
                  <a:pt x="298195" y="0"/>
                </a:lnTo>
                <a:lnTo>
                  <a:pt x="195833" y="279145"/>
                </a:lnTo>
                <a:lnTo>
                  <a:pt x="177545" y="329691"/>
                </a:lnTo>
                <a:lnTo>
                  <a:pt x="158242" y="368426"/>
                </a:lnTo>
                <a:lnTo>
                  <a:pt x="124015" y="397573"/>
                </a:lnTo>
                <a:lnTo>
                  <a:pt x="79501" y="407491"/>
                </a:lnTo>
                <a:lnTo>
                  <a:pt x="68833" y="407796"/>
                </a:lnTo>
                <a:lnTo>
                  <a:pt x="57832" y="407491"/>
                </a:lnTo>
                <a:lnTo>
                  <a:pt x="46926" y="406590"/>
                </a:lnTo>
                <a:lnTo>
                  <a:pt x="36115" y="405118"/>
                </a:lnTo>
                <a:lnTo>
                  <a:pt x="25400" y="403097"/>
                </a:lnTo>
                <a:lnTo>
                  <a:pt x="18542" y="343026"/>
                </a:lnTo>
                <a:lnTo>
                  <a:pt x="27354" y="344600"/>
                </a:lnTo>
                <a:lnTo>
                  <a:pt x="35702" y="345709"/>
                </a:lnTo>
                <a:lnTo>
                  <a:pt x="43598" y="346366"/>
                </a:lnTo>
                <a:lnTo>
                  <a:pt x="51054" y="346582"/>
                </a:lnTo>
                <a:lnTo>
                  <a:pt x="63603" y="345604"/>
                </a:lnTo>
                <a:lnTo>
                  <a:pt x="96700" y="322476"/>
                </a:lnTo>
                <a:lnTo>
                  <a:pt x="110362" y="290829"/>
                </a:lnTo>
                <a:lnTo>
                  <a:pt x="0" y="0"/>
                </a:lnTo>
                <a:close/>
              </a:path>
            </a:pathLst>
          </a:custGeom>
          <a:ln w="9144">
            <a:solidFill>
              <a:srgbClr val="000000"/>
            </a:solidFill>
          </a:ln>
        </p:spPr>
        <p:txBody>
          <a:bodyPr wrap="square" lIns="0" tIns="0" rIns="0" bIns="0" rtlCol="0"/>
          <a:lstStyle/>
          <a:p>
            <a:endParaRPr/>
          </a:p>
        </p:txBody>
      </p:sp>
      <p:sp>
        <p:nvSpPr>
          <p:cNvPr id="27" name="object 27"/>
          <p:cNvSpPr/>
          <p:nvPr/>
        </p:nvSpPr>
        <p:spPr>
          <a:xfrm>
            <a:off x="2410462" y="3373120"/>
            <a:ext cx="271145" cy="303530"/>
          </a:xfrm>
          <a:custGeom>
            <a:avLst/>
            <a:gdLst/>
            <a:ahLst/>
            <a:cxnLst/>
            <a:rect l="l" t="t" r="r" b="b"/>
            <a:pathLst>
              <a:path w="271144" h="303529">
                <a:moveTo>
                  <a:pt x="132969" y="0"/>
                </a:moveTo>
                <a:lnTo>
                  <a:pt x="190881" y="10667"/>
                </a:lnTo>
                <a:lnTo>
                  <a:pt x="235076" y="42671"/>
                </a:lnTo>
                <a:lnTo>
                  <a:pt x="262794" y="96758"/>
                </a:lnTo>
                <a:lnTo>
                  <a:pt x="270890" y="173608"/>
                </a:lnTo>
                <a:lnTo>
                  <a:pt x="78612" y="173608"/>
                </a:lnTo>
                <a:lnTo>
                  <a:pt x="80063" y="189726"/>
                </a:lnTo>
                <a:lnTo>
                  <a:pt x="97154" y="226694"/>
                </a:lnTo>
                <a:lnTo>
                  <a:pt x="141477" y="245744"/>
                </a:lnTo>
                <a:lnTo>
                  <a:pt x="150094" y="245125"/>
                </a:lnTo>
                <a:lnTo>
                  <a:pt x="182562" y="223075"/>
                </a:lnTo>
                <a:lnTo>
                  <a:pt x="190372" y="204215"/>
                </a:lnTo>
                <a:lnTo>
                  <a:pt x="266826" y="217042"/>
                </a:lnTo>
                <a:lnTo>
                  <a:pt x="247761" y="254095"/>
                </a:lnTo>
                <a:lnTo>
                  <a:pt x="220217" y="281050"/>
                </a:lnTo>
                <a:lnTo>
                  <a:pt x="184403" y="297560"/>
                </a:lnTo>
                <a:lnTo>
                  <a:pt x="140588" y="303021"/>
                </a:lnTo>
                <a:lnTo>
                  <a:pt x="105229" y="299946"/>
                </a:lnTo>
                <a:lnTo>
                  <a:pt x="49274" y="275268"/>
                </a:lnTo>
                <a:lnTo>
                  <a:pt x="16127" y="232519"/>
                </a:lnTo>
                <a:lnTo>
                  <a:pt x="1787" y="182556"/>
                </a:lnTo>
                <a:lnTo>
                  <a:pt x="0" y="153669"/>
                </a:lnTo>
                <a:lnTo>
                  <a:pt x="2357" y="119598"/>
                </a:lnTo>
                <a:lnTo>
                  <a:pt x="21216" y="63122"/>
                </a:lnTo>
                <a:lnTo>
                  <a:pt x="57763" y="22931"/>
                </a:lnTo>
                <a:lnTo>
                  <a:pt x="105423" y="2547"/>
                </a:lnTo>
                <a:lnTo>
                  <a:pt x="132969" y="0"/>
                </a:lnTo>
                <a:close/>
              </a:path>
            </a:pathLst>
          </a:custGeom>
          <a:ln w="9144">
            <a:solidFill>
              <a:srgbClr val="000000"/>
            </a:solidFill>
          </a:ln>
        </p:spPr>
        <p:txBody>
          <a:bodyPr wrap="square" lIns="0" tIns="0" rIns="0" bIns="0" rtlCol="0"/>
          <a:lstStyle/>
          <a:p>
            <a:endParaRPr/>
          </a:p>
        </p:txBody>
      </p:sp>
      <p:sp>
        <p:nvSpPr>
          <p:cNvPr id="28" name="object 28"/>
          <p:cNvSpPr/>
          <p:nvPr/>
        </p:nvSpPr>
        <p:spPr>
          <a:xfrm>
            <a:off x="2094866" y="3373120"/>
            <a:ext cx="271145" cy="303530"/>
          </a:xfrm>
          <a:custGeom>
            <a:avLst/>
            <a:gdLst/>
            <a:ahLst/>
            <a:cxnLst/>
            <a:rect l="l" t="t" r="r" b="b"/>
            <a:pathLst>
              <a:path w="271144" h="303529">
                <a:moveTo>
                  <a:pt x="132715" y="0"/>
                </a:moveTo>
                <a:lnTo>
                  <a:pt x="184642" y="4794"/>
                </a:lnTo>
                <a:lnTo>
                  <a:pt x="221234" y="19303"/>
                </a:lnTo>
                <a:lnTo>
                  <a:pt x="254541" y="58898"/>
                </a:lnTo>
                <a:lnTo>
                  <a:pt x="261112" y="76707"/>
                </a:lnTo>
                <a:lnTo>
                  <a:pt x="188722" y="90042"/>
                </a:lnTo>
                <a:lnTo>
                  <a:pt x="185910" y="82065"/>
                </a:lnTo>
                <a:lnTo>
                  <a:pt x="182038" y="75088"/>
                </a:lnTo>
                <a:lnTo>
                  <a:pt x="145422" y="55687"/>
                </a:lnTo>
                <a:lnTo>
                  <a:pt x="134112" y="55117"/>
                </a:lnTo>
                <a:lnTo>
                  <a:pt x="120038" y="55643"/>
                </a:lnTo>
                <a:lnTo>
                  <a:pt x="81915" y="72770"/>
                </a:lnTo>
                <a:lnTo>
                  <a:pt x="81915" y="79120"/>
                </a:lnTo>
                <a:lnTo>
                  <a:pt x="81915" y="84581"/>
                </a:lnTo>
                <a:lnTo>
                  <a:pt x="133810" y="108110"/>
                </a:lnTo>
                <a:lnTo>
                  <a:pt x="161290" y="114680"/>
                </a:lnTo>
                <a:lnTo>
                  <a:pt x="189648" y="122017"/>
                </a:lnTo>
                <a:lnTo>
                  <a:pt x="232459" y="139023"/>
                </a:lnTo>
                <a:lnTo>
                  <a:pt x="264890" y="173291"/>
                </a:lnTo>
                <a:lnTo>
                  <a:pt x="270891" y="205866"/>
                </a:lnTo>
                <a:lnTo>
                  <a:pt x="268817" y="225083"/>
                </a:lnTo>
                <a:lnTo>
                  <a:pt x="252192" y="259373"/>
                </a:lnTo>
                <a:lnTo>
                  <a:pt x="218949" y="286948"/>
                </a:lnTo>
                <a:lnTo>
                  <a:pt x="169662" y="301236"/>
                </a:lnTo>
                <a:lnTo>
                  <a:pt x="139065" y="303021"/>
                </a:lnTo>
                <a:lnTo>
                  <a:pt x="110970" y="301521"/>
                </a:lnTo>
                <a:lnTo>
                  <a:pt x="64019" y="289520"/>
                </a:lnTo>
                <a:lnTo>
                  <a:pt x="29450" y="265943"/>
                </a:lnTo>
                <a:lnTo>
                  <a:pt x="6832" y="233316"/>
                </a:lnTo>
                <a:lnTo>
                  <a:pt x="0" y="213740"/>
                </a:lnTo>
                <a:lnTo>
                  <a:pt x="77089" y="202056"/>
                </a:lnTo>
                <a:lnTo>
                  <a:pt x="80133" y="212554"/>
                </a:lnTo>
                <a:lnTo>
                  <a:pt x="84486" y="221741"/>
                </a:lnTo>
                <a:lnTo>
                  <a:pt x="114998" y="244728"/>
                </a:lnTo>
                <a:lnTo>
                  <a:pt x="139065" y="247649"/>
                </a:lnTo>
                <a:lnTo>
                  <a:pt x="153015" y="246961"/>
                </a:lnTo>
                <a:lnTo>
                  <a:pt x="190500" y="231647"/>
                </a:lnTo>
                <a:lnTo>
                  <a:pt x="193929" y="224789"/>
                </a:lnTo>
                <a:lnTo>
                  <a:pt x="193929" y="216280"/>
                </a:lnTo>
                <a:lnTo>
                  <a:pt x="193929" y="210438"/>
                </a:lnTo>
                <a:lnTo>
                  <a:pt x="120594" y="181645"/>
                </a:lnTo>
                <a:lnTo>
                  <a:pt x="86899" y="172053"/>
                </a:lnTo>
                <a:lnTo>
                  <a:pt x="45085" y="154177"/>
                </a:lnTo>
                <a:lnTo>
                  <a:pt x="12813" y="108743"/>
                </a:lnTo>
                <a:lnTo>
                  <a:pt x="10668" y="89026"/>
                </a:lnTo>
                <a:lnTo>
                  <a:pt x="12525" y="70909"/>
                </a:lnTo>
                <a:lnTo>
                  <a:pt x="40386" y="25653"/>
                </a:lnTo>
                <a:lnTo>
                  <a:pt x="78406" y="6397"/>
                </a:lnTo>
                <a:lnTo>
                  <a:pt x="103518" y="1597"/>
                </a:lnTo>
                <a:lnTo>
                  <a:pt x="132715" y="0"/>
                </a:lnTo>
                <a:close/>
              </a:path>
            </a:pathLst>
          </a:custGeom>
          <a:ln w="9144">
            <a:solidFill>
              <a:srgbClr val="000000"/>
            </a:solidFill>
          </a:ln>
        </p:spPr>
        <p:txBody>
          <a:bodyPr wrap="square" lIns="0" tIns="0" rIns="0" bIns="0" rtlCol="0"/>
          <a:lstStyle/>
          <a:p>
            <a:endParaRPr/>
          </a:p>
        </p:txBody>
      </p:sp>
      <p:sp>
        <p:nvSpPr>
          <p:cNvPr id="29" name="object 29"/>
          <p:cNvSpPr/>
          <p:nvPr/>
        </p:nvSpPr>
        <p:spPr>
          <a:xfrm>
            <a:off x="2869692" y="3262886"/>
            <a:ext cx="2568702" cy="567689"/>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2879217" y="3272665"/>
            <a:ext cx="2513838" cy="511937"/>
          </a:xfrm>
          <a:prstGeom prst="rect">
            <a:avLst/>
          </a:prstGeom>
          <a:blipFill>
            <a:blip r:embed="rId13" cstate="print"/>
            <a:stretch>
              <a:fillRect/>
            </a:stretch>
          </a:blipFill>
        </p:spPr>
        <p:txBody>
          <a:bodyPr wrap="square" lIns="0" tIns="0" rIns="0" bIns="0" rtlCol="0"/>
          <a:lstStyle/>
          <a:p>
            <a:endParaRPr/>
          </a:p>
        </p:txBody>
      </p:sp>
      <p:sp>
        <p:nvSpPr>
          <p:cNvPr id="31" name="object 31"/>
          <p:cNvSpPr/>
          <p:nvPr/>
        </p:nvSpPr>
        <p:spPr>
          <a:xfrm>
            <a:off x="2845309" y="3710906"/>
            <a:ext cx="2611373" cy="92237"/>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2860550" y="3739769"/>
            <a:ext cx="2546985" cy="0"/>
          </a:xfrm>
          <a:custGeom>
            <a:avLst/>
            <a:gdLst/>
            <a:ahLst/>
            <a:cxnLst/>
            <a:rect l="l" t="t" r="r" b="b"/>
            <a:pathLst>
              <a:path w="2546985">
                <a:moveTo>
                  <a:pt x="0" y="0"/>
                </a:moveTo>
                <a:lnTo>
                  <a:pt x="2546604" y="0"/>
                </a:lnTo>
              </a:path>
            </a:pathLst>
          </a:custGeom>
          <a:ln w="27432">
            <a:solidFill>
              <a:srgbClr val="FFFF00"/>
            </a:solidFill>
          </a:ln>
        </p:spPr>
        <p:txBody>
          <a:bodyPr wrap="square" lIns="0" tIns="0" rIns="0" bIns="0" rtlCol="0"/>
          <a:lstStyle/>
          <a:p>
            <a:endParaRPr/>
          </a:p>
        </p:txBody>
      </p:sp>
      <p:sp>
        <p:nvSpPr>
          <p:cNvPr id="33" name="object 33"/>
          <p:cNvSpPr/>
          <p:nvPr/>
        </p:nvSpPr>
        <p:spPr>
          <a:xfrm>
            <a:off x="2860550" y="3726053"/>
            <a:ext cx="2546985" cy="27940"/>
          </a:xfrm>
          <a:custGeom>
            <a:avLst/>
            <a:gdLst/>
            <a:ahLst/>
            <a:cxnLst/>
            <a:rect l="l" t="t" r="r" b="b"/>
            <a:pathLst>
              <a:path w="2546985" h="27939">
                <a:moveTo>
                  <a:pt x="0" y="0"/>
                </a:moveTo>
                <a:lnTo>
                  <a:pt x="1273302" y="0"/>
                </a:lnTo>
                <a:lnTo>
                  <a:pt x="2546604" y="0"/>
                </a:lnTo>
                <a:lnTo>
                  <a:pt x="2546604" y="27432"/>
                </a:lnTo>
                <a:lnTo>
                  <a:pt x="1273302" y="27432"/>
                </a:lnTo>
                <a:lnTo>
                  <a:pt x="0" y="27432"/>
                </a:lnTo>
                <a:lnTo>
                  <a:pt x="0" y="0"/>
                </a:lnTo>
                <a:close/>
              </a:path>
            </a:pathLst>
          </a:custGeom>
          <a:ln w="9144">
            <a:solidFill>
              <a:srgbClr val="000000"/>
            </a:solidFill>
          </a:ln>
        </p:spPr>
        <p:txBody>
          <a:bodyPr wrap="square" lIns="0" tIns="0" rIns="0" bIns="0" rtlCol="0"/>
          <a:lstStyle/>
          <a:p>
            <a:endParaRPr/>
          </a:p>
        </p:txBody>
      </p:sp>
      <p:sp>
        <p:nvSpPr>
          <p:cNvPr id="34" name="object 34"/>
          <p:cNvSpPr/>
          <p:nvPr/>
        </p:nvSpPr>
        <p:spPr>
          <a:xfrm>
            <a:off x="5571744" y="3247658"/>
            <a:ext cx="2565654" cy="479285"/>
          </a:xfrm>
          <a:prstGeom prst="rect">
            <a:avLst/>
          </a:prstGeom>
          <a:blipFill>
            <a:blip r:embed="rId15" cstate="print"/>
            <a:stretch>
              <a:fillRect/>
            </a:stretch>
          </a:blipFill>
        </p:spPr>
        <p:txBody>
          <a:bodyPr wrap="square" lIns="0" tIns="0" rIns="0" bIns="0" rtlCol="0"/>
          <a:lstStyle/>
          <a:p>
            <a:endParaRPr/>
          </a:p>
        </p:txBody>
      </p:sp>
      <p:sp>
        <p:nvSpPr>
          <p:cNvPr id="35" name="object 35"/>
          <p:cNvSpPr/>
          <p:nvPr/>
        </p:nvSpPr>
        <p:spPr>
          <a:xfrm>
            <a:off x="5581269" y="3257932"/>
            <a:ext cx="2510282" cy="422783"/>
          </a:xfrm>
          <a:prstGeom prst="rect">
            <a:avLst/>
          </a:prstGeom>
          <a:blipFill>
            <a:blip r:embed="rId16" cstate="print"/>
            <a:stretch>
              <a:fillRect/>
            </a:stretch>
          </a:blipFill>
        </p:spPr>
        <p:txBody>
          <a:bodyPr wrap="square" lIns="0" tIns="0" rIns="0" bIns="0" rtlCol="0"/>
          <a:lstStyle/>
          <a:p>
            <a:endParaRPr/>
          </a:p>
        </p:txBody>
      </p:sp>
      <p:sp>
        <p:nvSpPr>
          <p:cNvPr id="36" name="object 36"/>
          <p:cNvSpPr/>
          <p:nvPr/>
        </p:nvSpPr>
        <p:spPr>
          <a:xfrm>
            <a:off x="1620011" y="3925838"/>
            <a:ext cx="4624578" cy="575297"/>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1630807" y="3935221"/>
            <a:ext cx="4568952" cy="519938"/>
          </a:xfrm>
          <a:prstGeom prst="rect">
            <a:avLst/>
          </a:prstGeom>
          <a:blipFill>
            <a:blip r:embed="rId18" cstate="print"/>
            <a:stretch>
              <a:fillRect/>
            </a:stretch>
          </a:blipFill>
        </p:spPr>
        <p:txBody>
          <a:bodyPr wrap="square" lIns="0" tIns="0" rIns="0" bIns="0" rtlCol="0"/>
          <a:lstStyle/>
          <a:p>
            <a:endParaRPr/>
          </a:p>
        </p:txBody>
      </p:sp>
      <p:sp>
        <p:nvSpPr>
          <p:cNvPr id="38" name="object 38"/>
          <p:cNvSpPr/>
          <p:nvPr/>
        </p:nvSpPr>
        <p:spPr>
          <a:xfrm>
            <a:off x="1612391" y="4596371"/>
            <a:ext cx="5211318" cy="471690"/>
          </a:xfrm>
          <a:prstGeom prst="rect">
            <a:avLst/>
          </a:prstGeom>
          <a:blipFill>
            <a:blip r:embed="rId19" cstate="print"/>
            <a:stretch>
              <a:fillRect/>
            </a:stretch>
          </a:blipFill>
        </p:spPr>
        <p:txBody>
          <a:bodyPr wrap="square" lIns="0" tIns="0" rIns="0" bIns="0" rtlCol="0"/>
          <a:lstStyle/>
          <a:p>
            <a:endParaRPr/>
          </a:p>
        </p:txBody>
      </p:sp>
      <p:sp>
        <p:nvSpPr>
          <p:cNvPr id="39" name="object 39"/>
          <p:cNvSpPr/>
          <p:nvPr/>
        </p:nvSpPr>
        <p:spPr>
          <a:xfrm>
            <a:off x="1622933" y="4605782"/>
            <a:ext cx="5155438" cy="416052"/>
          </a:xfrm>
          <a:prstGeom prst="rect">
            <a:avLst/>
          </a:prstGeom>
          <a:blipFill>
            <a:blip r:embed="rId20" cstate="print"/>
            <a:stretch>
              <a:fillRect/>
            </a:stretch>
          </a:blipFill>
        </p:spPr>
        <p:txBody>
          <a:bodyPr wrap="square" lIns="0" tIns="0" rIns="0" bIns="0" rtlCol="0"/>
          <a:lstStyle/>
          <a:p>
            <a:endParaRPr/>
          </a:p>
        </p:txBody>
      </p:sp>
      <p:sp>
        <p:nvSpPr>
          <p:cNvPr id="40" name="object 40"/>
          <p:cNvSpPr/>
          <p:nvPr/>
        </p:nvSpPr>
        <p:spPr>
          <a:xfrm>
            <a:off x="6818376" y="4919497"/>
            <a:ext cx="140944" cy="140944"/>
          </a:xfrm>
          <a:prstGeom prst="rect">
            <a:avLst/>
          </a:prstGeom>
          <a:blipFill>
            <a:blip r:embed="rId21" cstate="print"/>
            <a:stretch>
              <a:fillRect/>
            </a:stretch>
          </a:blipFill>
        </p:spPr>
        <p:txBody>
          <a:bodyPr wrap="square" lIns="0" tIns="0" rIns="0" bIns="0" rtlCol="0"/>
          <a:lstStyle/>
          <a:p>
            <a:endParaRPr/>
          </a:p>
        </p:txBody>
      </p:sp>
      <p:sp>
        <p:nvSpPr>
          <p:cNvPr id="41" name="object 41"/>
          <p:cNvSpPr/>
          <p:nvPr/>
        </p:nvSpPr>
        <p:spPr>
          <a:xfrm>
            <a:off x="6832602" y="4934045"/>
            <a:ext cx="76835" cy="76835"/>
          </a:xfrm>
          <a:custGeom>
            <a:avLst/>
            <a:gdLst/>
            <a:ahLst/>
            <a:cxnLst/>
            <a:rect l="l" t="t" r="r" b="b"/>
            <a:pathLst>
              <a:path w="76834" h="76835">
                <a:moveTo>
                  <a:pt x="0" y="76741"/>
                </a:moveTo>
                <a:lnTo>
                  <a:pt x="76741" y="76741"/>
                </a:lnTo>
                <a:lnTo>
                  <a:pt x="76741" y="0"/>
                </a:lnTo>
                <a:lnTo>
                  <a:pt x="0" y="0"/>
                </a:lnTo>
                <a:lnTo>
                  <a:pt x="0" y="76741"/>
                </a:lnTo>
                <a:close/>
              </a:path>
            </a:pathLst>
          </a:custGeom>
          <a:solidFill>
            <a:srgbClr val="FFFFFF"/>
          </a:solidFill>
        </p:spPr>
        <p:txBody>
          <a:bodyPr wrap="square" lIns="0" tIns="0" rIns="0" bIns="0" rtlCol="0"/>
          <a:lstStyle/>
          <a:p>
            <a:endParaRPr/>
          </a:p>
        </p:txBody>
      </p:sp>
      <p:sp>
        <p:nvSpPr>
          <p:cNvPr id="42" name="object 42"/>
          <p:cNvSpPr/>
          <p:nvPr/>
        </p:nvSpPr>
        <p:spPr>
          <a:xfrm>
            <a:off x="6832602" y="4934045"/>
            <a:ext cx="76835" cy="76835"/>
          </a:xfrm>
          <a:custGeom>
            <a:avLst/>
            <a:gdLst/>
            <a:ahLst/>
            <a:cxnLst/>
            <a:rect l="l" t="t" r="r" b="b"/>
            <a:pathLst>
              <a:path w="76834" h="76835">
                <a:moveTo>
                  <a:pt x="0" y="76741"/>
                </a:moveTo>
                <a:lnTo>
                  <a:pt x="76741" y="76741"/>
                </a:lnTo>
                <a:lnTo>
                  <a:pt x="76741" y="0"/>
                </a:lnTo>
                <a:lnTo>
                  <a:pt x="0" y="0"/>
                </a:lnTo>
                <a:lnTo>
                  <a:pt x="0" y="76741"/>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68924" y="872489"/>
            <a:ext cx="5451348" cy="54102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91998" y="2609064"/>
            <a:ext cx="174523" cy="17452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501139" y="2618741"/>
            <a:ext cx="122300" cy="12230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789176" y="2462771"/>
            <a:ext cx="668274" cy="43054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804291" y="2476754"/>
            <a:ext cx="605155" cy="369570"/>
          </a:xfrm>
          <a:custGeom>
            <a:avLst/>
            <a:gdLst/>
            <a:ahLst/>
            <a:cxnLst/>
            <a:rect l="l" t="t" r="r" b="b"/>
            <a:pathLst>
              <a:path w="605155" h="369569">
                <a:moveTo>
                  <a:pt x="429894" y="100203"/>
                </a:moveTo>
                <a:lnTo>
                  <a:pt x="365252" y="100203"/>
                </a:lnTo>
                <a:lnTo>
                  <a:pt x="365252" y="363347"/>
                </a:lnTo>
                <a:lnTo>
                  <a:pt x="434848" y="363347"/>
                </a:lnTo>
                <a:lnTo>
                  <a:pt x="434848" y="244094"/>
                </a:lnTo>
                <a:lnTo>
                  <a:pt x="435181" y="223807"/>
                </a:lnTo>
                <a:lnTo>
                  <a:pt x="440181" y="183642"/>
                </a:lnTo>
                <a:lnTo>
                  <a:pt x="467322" y="153019"/>
                </a:lnTo>
                <a:lnTo>
                  <a:pt x="492379" y="147447"/>
                </a:lnTo>
                <a:lnTo>
                  <a:pt x="599650" y="147447"/>
                </a:lnTo>
                <a:lnTo>
                  <a:pt x="598933" y="144950"/>
                </a:lnTo>
                <a:lnTo>
                  <a:pt x="596451" y="138811"/>
                </a:lnTo>
                <a:lnTo>
                  <a:pt x="429894" y="138811"/>
                </a:lnTo>
                <a:lnTo>
                  <a:pt x="429894" y="100203"/>
                </a:lnTo>
                <a:close/>
              </a:path>
              <a:path w="605155" h="369569">
                <a:moveTo>
                  <a:pt x="599650" y="147447"/>
                </a:moveTo>
                <a:lnTo>
                  <a:pt x="501777" y="147447"/>
                </a:lnTo>
                <a:lnTo>
                  <a:pt x="509778" y="149733"/>
                </a:lnTo>
                <a:lnTo>
                  <a:pt x="516509" y="154432"/>
                </a:lnTo>
                <a:lnTo>
                  <a:pt x="534352" y="193897"/>
                </a:lnTo>
                <a:lnTo>
                  <a:pt x="535432" y="363347"/>
                </a:lnTo>
                <a:lnTo>
                  <a:pt x="605155" y="363347"/>
                </a:lnTo>
                <a:lnTo>
                  <a:pt x="605051" y="193569"/>
                </a:lnTo>
                <a:lnTo>
                  <a:pt x="601218" y="152908"/>
                </a:lnTo>
                <a:lnTo>
                  <a:pt x="599650" y="147447"/>
                </a:lnTo>
                <a:close/>
              </a:path>
              <a:path w="605155" h="369569">
                <a:moveTo>
                  <a:pt x="516636" y="94234"/>
                </a:moveTo>
                <a:lnTo>
                  <a:pt x="491634" y="97020"/>
                </a:lnTo>
                <a:lnTo>
                  <a:pt x="468836" y="105378"/>
                </a:lnTo>
                <a:lnTo>
                  <a:pt x="448252" y="119308"/>
                </a:lnTo>
                <a:lnTo>
                  <a:pt x="429894" y="138811"/>
                </a:lnTo>
                <a:lnTo>
                  <a:pt x="596451" y="138811"/>
                </a:lnTo>
                <a:lnTo>
                  <a:pt x="567751" y="106945"/>
                </a:lnTo>
                <a:lnTo>
                  <a:pt x="527921" y="94755"/>
                </a:lnTo>
                <a:lnTo>
                  <a:pt x="516636" y="94234"/>
                </a:lnTo>
                <a:close/>
              </a:path>
              <a:path w="605155" h="369569">
                <a:moveTo>
                  <a:pt x="73279" y="0"/>
                </a:moveTo>
                <a:lnTo>
                  <a:pt x="0" y="0"/>
                </a:lnTo>
                <a:lnTo>
                  <a:pt x="113" y="201041"/>
                </a:lnTo>
                <a:lnTo>
                  <a:pt x="1793" y="247332"/>
                </a:lnTo>
                <a:lnTo>
                  <a:pt x="7128" y="286059"/>
                </a:lnTo>
                <a:lnTo>
                  <a:pt x="27686" y="326263"/>
                </a:lnTo>
                <a:lnTo>
                  <a:pt x="57493" y="351051"/>
                </a:lnTo>
                <a:lnTo>
                  <a:pt x="103378" y="366474"/>
                </a:lnTo>
                <a:lnTo>
                  <a:pt x="149098" y="369443"/>
                </a:lnTo>
                <a:lnTo>
                  <a:pt x="169675" y="368772"/>
                </a:lnTo>
                <a:lnTo>
                  <a:pt x="219075" y="358521"/>
                </a:lnTo>
                <a:lnTo>
                  <a:pt x="253079" y="337661"/>
                </a:lnTo>
                <a:lnTo>
                  <a:pt x="275793" y="306832"/>
                </a:lnTo>
                <a:lnTo>
                  <a:pt x="146938" y="306832"/>
                </a:lnTo>
                <a:lnTo>
                  <a:pt x="132393" y="305978"/>
                </a:lnTo>
                <a:lnTo>
                  <a:pt x="90354" y="286004"/>
                </a:lnTo>
                <a:lnTo>
                  <a:pt x="74886" y="248535"/>
                </a:lnTo>
                <a:lnTo>
                  <a:pt x="73315" y="201041"/>
                </a:lnTo>
                <a:lnTo>
                  <a:pt x="73279" y="0"/>
                </a:lnTo>
                <a:close/>
              </a:path>
              <a:path w="605155" h="369569">
                <a:moveTo>
                  <a:pt x="289687" y="0"/>
                </a:moveTo>
                <a:lnTo>
                  <a:pt x="216281" y="0"/>
                </a:lnTo>
                <a:lnTo>
                  <a:pt x="216281" y="201041"/>
                </a:lnTo>
                <a:lnTo>
                  <a:pt x="216116" y="218158"/>
                </a:lnTo>
                <a:lnTo>
                  <a:pt x="213106" y="262763"/>
                </a:lnTo>
                <a:lnTo>
                  <a:pt x="185122" y="299598"/>
                </a:lnTo>
                <a:lnTo>
                  <a:pt x="146938" y="306832"/>
                </a:lnTo>
                <a:lnTo>
                  <a:pt x="275793" y="306832"/>
                </a:lnTo>
                <a:lnTo>
                  <a:pt x="286311" y="267354"/>
                </a:lnTo>
                <a:lnTo>
                  <a:pt x="289252" y="222424"/>
                </a:lnTo>
                <a:lnTo>
                  <a:pt x="289650" y="193801"/>
                </a:lnTo>
                <a:lnTo>
                  <a:pt x="289687" y="0"/>
                </a:lnTo>
                <a:close/>
              </a:path>
            </a:pathLst>
          </a:custGeom>
          <a:solidFill>
            <a:srgbClr val="FFFFFF"/>
          </a:solidFill>
        </p:spPr>
        <p:txBody>
          <a:bodyPr wrap="square" lIns="0" tIns="0" rIns="0" bIns="0" rtlCol="0"/>
          <a:lstStyle/>
          <a:p>
            <a:endParaRPr/>
          </a:p>
        </p:txBody>
      </p:sp>
      <p:sp>
        <p:nvSpPr>
          <p:cNvPr id="12" name="object 12"/>
          <p:cNvSpPr/>
          <p:nvPr/>
        </p:nvSpPr>
        <p:spPr>
          <a:xfrm>
            <a:off x="2169543" y="2570988"/>
            <a:ext cx="240029" cy="269240"/>
          </a:xfrm>
          <a:custGeom>
            <a:avLst/>
            <a:gdLst/>
            <a:ahLst/>
            <a:cxnLst/>
            <a:rect l="l" t="t" r="r" b="b"/>
            <a:pathLst>
              <a:path w="240030" h="269239">
                <a:moveTo>
                  <a:pt x="151383" y="0"/>
                </a:moveTo>
                <a:lnTo>
                  <a:pt x="193547" y="8254"/>
                </a:lnTo>
                <a:lnTo>
                  <a:pt x="226875" y="36135"/>
                </a:lnTo>
                <a:lnTo>
                  <a:pt x="238934" y="78581"/>
                </a:lnTo>
                <a:lnTo>
                  <a:pt x="239902" y="105537"/>
                </a:lnTo>
                <a:lnTo>
                  <a:pt x="239902" y="269113"/>
                </a:lnTo>
                <a:lnTo>
                  <a:pt x="170179" y="269113"/>
                </a:lnTo>
                <a:lnTo>
                  <a:pt x="170179" y="134747"/>
                </a:lnTo>
                <a:lnTo>
                  <a:pt x="169914" y="115312"/>
                </a:lnTo>
                <a:lnTo>
                  <a:pt x="162813" y="71247"/>
                </a:lnTo>
                <a:lnTo>
                  <a:pt x="151256" y="60198"/>
                </a:lnTo>
                <a:lnTo>
                  <a:pt x="144525" y="55499"/>
                </a:lnTo>
                <a:lnTo>
                  <a:pt x="136525" y="53212"/>
                </a:lnTo>
                <a:lnTo>
                  <a:pt x="127126" y="53212"/>
                </a:lnTo>
                <a:lnTo>
                  <a:pt x="88020" y="68476"/>
                </a:lnTo>
                <a:lnTo>
                  <a:pt x="70929" y="112728"/>
                </a:lnTo>
                <a:lnTo>
                  <a:pt x="69595" y="149860"/>
                </a:lnTo>
                <a:lnTo>
                  <a:pt x="69595" y="269113"/>
                </a:lnTo>
                <a:lnTo>
                  <a:pt x="0" y="269113"/>
                </a:lnTo>
                <a:lnTo>
                  <a:pt x="0" y="5969"/>
                </a:lnTo>
                <a:lnTo>
                  <a:pt x="64642" y="5969"/>
                </a:lnTo>
                <a:lnTo>
                  <a:pt x="64642" y="44576"/>
                </a:lnTo>
                <a:lnTo>
                  <a:pt x="83000" y="25074"/>
                </a:lnTo>
                <a:lnTo>
                  <a:pt x="103584" y="11144"/>
                </a:lnTo>
                <a:lnTo>
                  <a:pt x="126382" y="2786"/>
                </a:lnTo>
                <a:lnTo>
                  <a:pt x="151383"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1804291" y="2476754"/>
            <a:ext cx="290195" cy="369570"/>
          </a:xfrm>
          <a:custGeom>
            <a:avLst/>
            <a:gdLst/>
            <a:ahLst/>
            <a:cxnLst/>
            <a:rect l="l" t="t" r="r" b="b"/>
            <a:pathLst>
              <a:path w="290194" h="369569">
                <a:moveTo>
                  <a:pt x="0" y="0"/>
                </a:moveTo>
                <a:lnTo>
                  <a:pt x="73279" y="0"/>
                </a:lnTo>
                <a:lnTo>
                  <a:pt x="73279" y="196850"/>
                </a:lnTo>
                <a:lnTo>
                  <a:pt x="73465" y="218158"/>
                </a:lnTo>
                <a:lnTo>
                  <a:pt x="76073" y="257556"/>
                </a:lnTo>
                <a:lnTo>
                  <a:pt x="98425" y="293370"/>
                </a:lnTo>
                <a:lnTo>
                  <a:pt x="146938" y="306832"/>
                </a:lnTo>
                <a:lnTo>
                  <a:pt x="161587" y="306024"/>
                </a:lnTo>
                <a:lnTo>
                  <a:pt x="201175" y="287266"/>
                </a:lnTo>
                <a:lnTo>
                  <a:pt x="215503" y="237998"/>
                </a:lnTo>
                <a:lnTo>
                  <a:pt x="216281" y="201041"/>
                </a:lnTo>
                <a:lnTo>
                  <a:pt x="216281" y="0"/>
                </a:lnTo>
                <a:lnTo>
                  <a:pt x="289687" y="0"/>
                </a:lnTo>
                <a:lnTo>
                  <a:pt x="289687" y="190881"/>
                </a:lnTo>
                <a:lnTo>
                  <a:pt x="289307" y="221166"/>
                </a:lnTo>
                <a:lnTo>
                  <a:pt x="286311" y="267354"/>
                </a:lnTo>
                <a:lnTo>
                  <a:pt x="275256" y="308149"/>
                </a:lnTo>
                <a:lnTo>
                  <a:pt x="243078" y="345567"/>
                </a:lnTo>
                <a:lnTo>
                  <a:pt x="204640" y="363335"/>
                </a:lnTo>
                <a:lnTo>
                  <a:pt x="149098" y="369443"/>
                </a:lnTo>
                <a:lnTo>
                  <a:pt x="124666" y="368702"/>
                </a:lnTo>
                <a:lnTo>
                  <a:pt x="85232" y="362745"/>
                </a:lnTo>
                <a:lnTo>
                  <a:pt x="46148" y="343693"/>
                </a:lnTo>
                <a:lnTo>
                  <a:pt x="14731" y="306609"/>
                </a:lnTo>
                <a:lnTo>
                  <a:pt x="4018" y="268525"/>
                </a:lnTo>
                <a:lnTo>
                  <a:pt x="450" y="222424"/>
                </a:lnTo>
                <a:lnTo>
                  <a:pt x="0" y="193801"/>
                </a:lnTo>
                <a:lnTo>
                  <a:pt x="0" y="0"/>
                </a:lnTo>
                <a:close/>
              </a:path>
            </a:pathLst>
          </a:custGeom>
          <a:ln w="9143">
            <a:solidFill>
              <a:srgbClr val="000000"/>
            </a:solidFill>
          </a:ln>
        </p:spPr>
        <p:txBody>
          <a:bodyPr wrap="square" lIns="0" tIns="0" rIns="0" bIns="0" rtlCol="0"/>
          <a:lstStyle/>
          <a:p>
            <a:endParaRPr/>
          </a:p>
        </p:txBody>
      </p:sp>
      <p:sp>
        <p:nvSpPr>
          <p:cNvPr id="14" name="object 14"/>
          <p:cNvSpPr/>
          <p:nvPr/>
        </p:nvSpPr>
        <p:spPr>
          <a:xfrm>
            <a:off x="2606039" y="2462798"/>
            <a:ext cx="2907030" cy="52500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615059" y="2472184"/>
            <a:ext cx="2855849" cy="472567"/>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572511" y="2875749"/>
            <a:ext cx="2935986" cy="8766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2586229" y="2903347"/>
            <a:ext cx="2874645" cy="0"/>
          </a:xfrm>
          <a:custGeom>
            <a:avLst/>
            <a:gdLst/>
            <a:ahLst/>
            <a:cxnLst/>
            <a:rect l="l" t="t" r="r" b="b"/>
            <a:pathLst>
              <a:path w="2874645">
                <a:moveTo>
                  <a:pt x="0" y="0"/>
                </a:moveTo>
                <a:lnTo>
                  <a:pt x="2874264" y="0"/>
                </a:lnTo>
              </a:path>
            </a:pathLst>
          </a:custGeom>
          <a:ln w="25908">
            <a:solidFill>
              <a:srgbClr val="FFFF00"/>
            </a:solidFill>
          </a:ln>
        </p:spPr>
        <p:txBody>
          <a:bodyPr wrap="square" lIns="0" tIns="0" rIns="0" bIns="0" rtlCol="0"/>
          <a:lstStyle/>
          <a:p>
            <a:endParaRPr/>
          </a:p>
        </p:txBody>
      </p:sp>
      <p:sp>
        <p:nvSpPr>
          <p:cNvPr id="18" name="object 18"/>
          <p:cNvSpPr/>
          <p:nvPr/>
        </p:nvSpPr>
        <p:spPr>
          <a:xfrm>
            <a:off x="2586229" y="2890392"/>
            <a:ext cx="2874645" cy="26034"/>
          </a:xfrm>
          <a:custGeom>
            <a:avLst/>
            <a:gdLst/>
            <a:ahLst/>
            <a:cxnLst/>
            <a:rect l="l" t="t" r="r" b="b"/>
            <a:pathLst>
              <a:path w="2874645" h="26035">
                <a:moveTo>
                  <a:pt x="0" y="0"/>
                </a:moveTo>
                <a:lnTo>
                  <a:pt x="1437132" y="0"/>
                </a:lnTo>
                <a:lnTo>
                  <a:pt x="2874264" y="0"/>
                </a:lnTo>
                <a:lnTo>
                  <a:pt x="2874264" y="25908"/>
                </a:lnTo>
                <a:lnTo>
                  <a:pt x="1437132" y="25908"/>
                </a:lnTo>
                <a:lnTo>
                  <a:pt x="0" y="25908"/>
                </a:lnTo>
                <a:lnTo>
                  <a:pt x="0" y="0"/>
                </a:lnTo>
                <a:close/>
              </a:path>
            </a:pathLst>
          </a:custGeom>
          <a:ln w="9144">
            <a:solidFill>
              <a:srgbClr val="000000"/>
            </a:solidFill>
          </a:ln>
        </p:spPr>
        <p:txBody>
          <a:bodyPr wrap="square" lIns="0" tIns="0" rIns="0" bIns="0" rtlCol="0"/>
          <a:lstStyle/>
          <a:p>
            <a:endParaRPr/>
          </a:p>
        </p:txBody>
      </p:sp>
      <p:sp>
        <p:nvSpPr>
          <p:cNvPr id="19" name="object 19"/>
          <p:cNvSpPr/>
          <p:nvPr/>
        </p:nvSpPr>
        <p:spPr>
          <a:xfrm>
            <a:off x="5606796" y="2462785"/>
            <a:ext cx="2495550" cy="53111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616830" y="2472182"/>
            <a:ext cx="2442083" cy="479298"/>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004060" y="3166859"/>
            <a:ext cx="919734" cy="430542"/>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019047" y="3180588"/>
            <a:ext cx="858519" cy="369570"/>
          </a:xfrm>
          <a:custGeom>
            <a:avLst/>
            <a:gdLst/>
            <a:ahLst/>
            <a:cxnLst/>
            <a:rect l="l" t="t" r="r" b="b"/>
            <a:pathLst>
              <a:path w="858519" h="369570">
                <a:moveTo>
                  <a:pt x="255397" y="236854"/>
                </a:moveTo>
                <a:lnTo>
                  <a:pt x="185801" y="236854"/>
                </a:lnTo>
                <a:lnTo>
                  <a:pt x="185801" y="369188"/>
                </a:lnTo>
                <a:lnTo>
                  <a:pt x="255397" y="369188"/>
                </a:lnTo>
                <a:lnTo>
                  <a:pt x="255397" y="236854"/>
                </a:lnTo>
                <a:close/>
              </a:path>
              <a:path w="858519" h="369570">
                <a:moveTo>
                  <a:pt x="111760" y="0"/>
                </a:moveTo>
                <a:lnTo>
                  <a:pt x="68024" y="8874"/>
                </a:lnTo>
                <a:lnTo>
                  <a:pt x="32004" y="35560"/>
                </a:lnTo>
                <a:lnTo>
                  <a:pt x="8000" y="78025"/>
                </a:lnTo>
                <a:lnTo>
                  <a:pt x="0" y="134492"/>
                </a:lnTo>
                <a:lnTo>
                  <a:pt x="2123" y="166451"/>
                </a:lnTo>
                <a:lnTo>
                  <a:pt x="19180" y="219842"/>
                </a:lnTo>
                <a:lnTo>
                  <a:pt x="49639" y="256061"/>
                </a:lnTo>
                <a:lnTo>
                  <a:pt x="86544" y="272964"/>
                </a:lnTo>
                <a:lnTo>
                  <a:pt x="107950" y="275082"/>
                </a:lnTo>
                <a:lnTo>
                  <a:pt x="119548" y="274439"/>
                </a:lnTo>
                <a:lnTo>
                  <a:pt x="161583" y="259179"/>
                </a:lnTo>
                <a:lnTo>
                  <a:pt x="185801" y="236854"/>
                </a:lnTo>
                <a:lnTo>
                  <a:pt x="255397" y="236854"/>
                </a:lnTo>
                <a:lnTo>
                  <a:pt x="255397" y="219963"/>
                </a:lnTo>
                <a:lnTo>
                  <a:pt x="127762" y="219963"/>
                </a:lnTo>
                <a:lnTo>
                  <a:pt x="116236" y="218771"/>
                </a:lnTo>
                <a:lnTo>
                  <a:pt x="80228" y="189664"/>
                </a:lnTo>
                <a:lnTo>
                  <a:pt x="71120" y="138175"/>
                </a:lnTo>
                <a:lnTo>
                  <a:pt x="72169" y="117893"/>
                </a:lnTo>
                <a:lnTo>
                  <a:pt x="88011" y="74549"/>
                </a:lnTo>
                <a:lnTo>
                  <a:pt x="130302" y="54483"/>
                </a:lnTo>
                <a:lnTo>
                  <a:pt x="255397" y="54483"/>
                </a:lnTo>
                <a:lnTo>
                  <a:pt x="255397" y="44831"/>
                </a:lnTo>
                <a:lnTo>
                  <a:pt x="191262" y="44831"/>
                </a:lnTo>
                <a:lnTo>
                  <a:pt x="183550" y="34286"/>
                </a:lnTo>
                <a:lnTo>
                  <a:pt x="175291" y="25146"/>
                </a:lnTo>
                <a:lnTo>
                  <a:pt x="136207" y="2778"/>
                </a:lnTo>
                <a:lnTo>
                  <a:pt x="124400" y="692"/>
                </a:lnTo>
                <a:lnTo>
                  <a:pt x="111760" y="0"/>
                </a:lnTo>
                <a:close/>
              </a:path>
              <a:path w="858519" h="369570">
                <a:moveTo>
                  <a:pt x="255397" y="54483"/>
                </a:moveTo>
                <a:lnTo>
                  <a:pt x="130302" y="54483"/>
                </a:lnTo>
                <a:lnTo>
                  <a:pt x="142162" y="55719"/>
                </a:lnTo>
                <a:lnTo>
                  <a:pt x="152987" y="59420"/>
                </a:lnTo>
                <a:lnTo>
                  <a:pt x="183864" y="99060"/>
                </a:lnTo>
                <a:lnTo>
                  <a:pt x="187960" y="134238"/>
                </a:lnTo>
                <a:lnTo>
                  <a:pt x="186838" y="154245"/>
                </a:lnTo>
                <a:lnTo>
                  <a:pt x="169926" y="198500"/>
                </a:lnTo>
                <a:lnTo>
                  <a:pt x="127762" y="219963"/>
                </a:lnTo>
                <a:lnTo>
                  <a:pt x="255397" y="219963"/>
                </a:lnTo>
                <a:lnTo>
                  <a:pt x="255397" y="54483"/>
                </a:lnTo>
                <a:close/>
              </a:path>
              <a:path w="858519" h="369570">
                <a:moveTo>
                  <a:pt x="255397" y="5969"/>
                </a:moveTo>
                <a:lnTo>
                  <a:pt x="191262" y="5969"/>
                </a:lnTo>
                <a:lnTo>
                  <a:pt x="191262" y="44831"/>
                </a:lnTo>
                <a:lnTo>
                  <a:pt x="255397" y="44831"/>
                </a:lnTo>
                <a:lnTo>
                  <a:pt x="255397" y="5969"/>
                </a:lnTo>
                <a:close/>
              </a:path>
              <a:path w="858519" h="369570">
                <a:moveTo>
                  <a:pt x="732917" y="0"/>
                </a:moveTo>
                <a:lnTo>
                  <a:pt x="685196" y="9239"/>
                </a:lnTo>
                <a:lnTo>
                  <a:pt x="646430" y="36957"/>
                </a:lnTo>
                <a:lnTo>
                  <a:pt x="620823" y="81153"/>
                </a:lnTo>
                <a:lnTo>
                  <a:pt x="612267" y="139446"/>
                </a:lnTo>
                <a:lnTo>
                  <a:pt x="613888" y="165687"/>
                </a:lnTo>
                <a:lnTo>
                  <a:pt x="626893" y="211026"/>
                </a:lnTo>
                <a:lnTo>
                  <a:pt x="656998" y="249793"/>
                </a:lnTo>
                <a:lnTo>
                  <a:pt x="707774" y="272272"/>
                </a:lnTo>
                <a:lnTo>
                  <a:pt x="739902" y="275082"/>
                </a:lnTo>
                <a:lnTo>
                  <a:pt x="760638" y="273821"/>
                </a:lnTo>
                <a:lnTo>
                  <a:pt x="812038" y="255015"/>
                </a:lnTo>
                <a:lnTo>
                  <a:pt x="841717" y="223012"/>
                </a:lnTo>
                <a:lnTo>
                  <a:pt x="740664" y="223012"/>
                </a:lnTo>
                <a:lnTo>
                  <a:pt x="729087" y="221938"/>
                </a:lnTo>
                <a:lnTo>
                  <a:pt x="693356" y="196290"/>
                </a:lnTo>
                <a:lnTo>
                  <a:pt x="683641" y="157607"/>
                </a:lnTo>
                <a:lnTo>
                  <a:pt x="858012" y="157607"/>
                </a:lnTo>
                <a:lnTo>
                  <a:pt x="856559" y="120173"/>
                </a:lnTo>
                <a:lnTo>
                  <a:pt x="855605" y="114935"/>
                </a:lnTo>
                <a:lnTo>
                  <a:pt x="684911" y="114935"/>
                </a:lnTo>
                <a:lnTo>
                  <a:pt x="685692" y="101407"/>
                </a:lnTo>
                <a:lnTo>
                  <a:pt x="707443" y="62589"/>
                </a:lnTo>
                <a:lnTo>
                  <a:pt x="737108" y="53212"/>
                </a:lnTo>
                <a:lnTo>
                  <a:pt x="835326" y="53212"/>
                </a:lnTo>
                <a:lnTo>
                  <a:pt x="825627" y="38735"/>
                </a:lnTo>
                <a:lnTo>
                  <a:pt x="807104" y="21806"/>
                </a:lnTo>
                <a:lnTo>
                  <a:pt x="785463" y="9699"/>
                </a:lnTo>
                <a:lnTo>
                  <a:pt x="760726" y="2426"/>
                </a:lnTo>
                <a:lnTo>
                  <a:pt x="732917" y="0"/>
                </a:lnTo>
                <a:close/>
              </a:path>
              <a:path w="858519" h="369570">
                <a:moveTo>
                  <a:pt x="784987" y="185292"/>
                </a:moveTo>
                <a:lnTo>
                  <a:pt x="762220" y="217975"/>
                </a:lnTo>
                <a:lnTo>
                  <a:pt x="740664" y="223012"/>
                </a:lnTo>
                <a:lnTo>
                  <a:pt x="841717" y="223012"/>
                </a:lnTo>
                <a:lnTo>
                  <a:pt x="846685" y="214903"/>
                </a:lnTo>
                <a:lnTo>
                  <a:pt x="854329" y="196976"/>
                </a:lnTo>
                <a:lnTo>
                  <a:pt x="784987" y="185292"/>
                </a:lnTo>
                <a:close/>
              </a:path>
              <a:path w="858519" h="369570">
                <a:moveTo>
                  <a:pt x="835326" y="53212"/>
                </a:moveTo>
                <a:lnTo>
                  <a:pt x="737108" y="53212"/>
                </a:lnTo>
                <a:lnTo>
                  <a:pt x="747371" y="54209"/>
                </a:lnTo>
                <a:lnTo>
                  <a:pt x="756824" y="57181"/>
                </a:lnTo>
                <a:lnTo>
                  <a:pt x="784637" y="88328"/>
                </a:lnTo>
                <a:lnTo>
                  <a:pt x="788924" y="114935"/>
                </a:lnTo>
                <a:lnTo>
                  <a:pt x="855605" y="114935"/>
                </a:lnTo>
                <a:lnTo>
                  <a:pt x="850677" y="87883"/>
                </a:lnTo>
                <a:lnTo>
                  <a:pt x="840366" y="60737"/>
                </a:lnTo>
                <a:lnTo>
                  <a:pt x="835326" y="53212"/>
                </a:lnTo>
                <a:close/>
              </a:path>
              <a:path w="858519" h="369570">
                <a:moveTo>
                  <a:pt x="391287" y="5969"/>
                </a:moveTo>
                <a:lnTo>
                  <a:pt x="321691" y="5969"/>
                </a:lnTo>
                <a:lnTo>
                  <a:pt x="321691" y="172465"/>
                </a:lnTo>
                <a:lnTo>
                  <a:pt x="326995" y="219132"/>
                </a:lnTo>
                <a:lnTo>
                  <a:pt x="351805" y="256992"/>
                </a:lnTo>
                <a:lnTo>
                  <a:pt x="396287" y="274345"/>
                </a:lnTo>
                <a:lnTo>
                  <a:pt x="409194" y="275082"/>
                </a:lnTo>
                <a:lnTo>
                  <a:pt x="422003" y="274320"/>
                </a:lnTo>
                <a:lnTo>
                  <a:pt x="458597" y="262889"/>
                </a:lnTo>
                <a:lnTo>
                  <a:pt x="496443" y="229615"/>
                </a:lnTo>
                <a:lnTo>
                  <a:pt x="561086" y="229615"/>
                </a:lnTo>
                <a:lnTo>
                  <a:pt x="561086" y="221996"/>
                </a:lnTo>
                <a:lnTo>
                  <a:pt x="434975" y="221996"/>
                </a:lnTo>
                <a:lnTo>
                  <a:pt x="427499" y="221541"/>
                </a:lnTo>
                <a:lnTo>
                  <a:pt x="395224" y="194817"/>
                </a:lnTo>
                <a:lnTo>
                  <a:pt x="391527" y="151919"/>
                </a:lnTo>
                <a:lnTo>
                  <a:pt x="391287" y="126873"/>
                </a:lnTo>
                <a:lnTo>
                  <a:pt x="391287" y="5969"/>
                </a:lnTo>
                <a:close/>
              </a:path>
              <a:path w="858519" h="369570">
                <a:moveTo>
                  <a:pt x="561086" y="229615"/>
                </a:moveTo>
                <a:lnTo>
                  <a:pt x="496443" y="229615"/>
                </a:lnTo>
                <a:lnTo>
                  <a:pt x="496443" y="269113"/>
                </a:lnTo>
                <a:lnTo>
                  <a:pt x="561086" y="269113"/>
                </a:lnTo>
                <a:lnTo>
                  <a:pt x="561086" y="229615"/>
                </a:lnTo>
                <a:close/>
              </a:path>
              <a:path w="858519" h="369570">
                <a:moveTo>
                  <a:pt x="561086" y="5969"/>
                </a:moveTo>
                <a:lnTo>
                  <a:pt x="491490" y="5969"/>
                </a:lnTo>
                <a:lnTo>
                  <a:pt x="491490" y="116966"/>
                </a:lnTo>
                <a:lnTo>
                  <a:pt x="491158" y="142561"/>
                </a:lnTo>
                <a:lnTo>
                  <a:pt x="486283" y="187960"/>
                </a:lnTo>
                <a:lnTo>
                  <a:pt x="459620" y="216477"/>
                </a:lnTo>
                <a:lnTo>
                  <a:pt x="434975" y="221996"/>
                </a:lnTo>
                <a:lnTo>
                  <a:pt x="561086" y="221996"/>
                </a:lnTo>
                <a:lnTo>
                  <a:pt x="561086" y="5969"/>
                </a:lnTo>
                <a:close/>
              </a:path>
            </a:pathLst>
          </a:custGeom>
          <a:solidFill>
            <a:srgbClr val="FFFFFF"/>
          </a:solidFill>
        </p:spPr>
        <p:txBody>
          <a:bodyPr wrap="square" lIns="0" tIns="0" rIns="0" bIns="0" rtlCol="0"/>
          <a:lstStyle/>
          <a:p>
            <a:endParaRPr/>
          </a:p>
        </p:txBody>
      </p:sp>
      <p:sp>
        <p:nvSpPr>
          <p:cNvPr id="23" name="object 23"/>
          <p:cNvSpPr/>
          <p:nvPr/>
        </p:nvSpPr>
        <p:spPr>
          <a:xfrm>
            <a:off x="2085594" y="3230500"/>
            <a:ext cx="125984" cy="174625"/>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2699387" y="3229229"/>
            <a:ext cx="113157" cy="7086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2340738" y="3186557"/>
            <a:ext cx="239395" cy="269240"/>
          </a:xfrm>
          <a:custGeom>
            <a:avLst/>
            <a:gdLst/>
            <a:ahLst/>
            <a:cxnLst/>
            <a:rect l="l" t="t" r="r" b="b"/>
            <a:pathLst>
              <a:path w="239394" h="269239">
                <a:moveTo>
                  <a:pt x="0" y="0"/>
                </a:moveTo>
                <a:lnTo>
                  <a:pt x="69595" y="0"/>
                </a:lnTo>
                <a:lnTo>
                  <a:pt x="69595" y="120903"/>
                </a:lnTo>
                <a:lnTo>
                  <a:pt x="69836" y="145950"/>
                </a:lnTo>
                <a:lnTo>
                  <a:pt x="73532" y="188848"/>
                </a:lnTo>
                <a:lnTo>
                  <a:pt x="105808" y="215572"/>
                </a:lnTo>
                <a:lnTo>
                  <a:pt x="113283" y="216026"/>
                </a:lnTo>
                <a:lnTo>
                  <a:pt x="121927" y="215409"/>
                </a:lnTo>
                <a:lnTo>
                  <a:pt x="157130" y="195310"/>
                </a:lnTo>
                <a:lnTo>
                  <a:pt x="168481" y="156972"/>
                </a:lnTo>
                <a:lnTo>
                  <a:pt x="169799" y="110997"/>
                </a:lnTo>
                <a:lnTo>
                  <a:pt x="169799" y="0"/>
                </a:lnTo>
                <a:lnTo>
                  <a:pt x="239394" y="0"/>
                </a:lnTo>
                <a:lnTo>
                  <a:pt x="239394" y="263143"/>
                </a:lnTo>
                <a:lnTo>
                  <a:pt x="174751" y="263143"/>
                </a:lnTo>
                <a:lnTo>
                  <a:pt x="174751" y="223646"/>
                </a:lnTo>
                <a:lnTo>
                  <a:pt x="166963" y="233650"/>
                </a:lnTo>
                <a:lnTo>
                  <a:pt x="125025" y="262254"/>
                </a:lnTo>
                <a:lnTo>
                  <a:pt x="87502" y="269113"/>
                </a:lnTo>
                <a:lnTo>
                  <a:pt x="74596" y="268376"/>
                </a:lnTo>
                <a:lnTo>
                  <a:pt x="30114" y="251023"/>
                </a:lnTo>
                <a:lnTo>
                  <a:pt x="5304" y="213163"/>
                </a:lnTo>
                <a:lnTo>
                  <a:pt x="0" y="166496"/>
                </a:lnTo>
                <a:lnTo>
                  <a:pt x="0" y="0"/>
                </a:lnTo>
                <a:close/>
              </a:path>
            </a:pathLst>
          </a:custGeom>
          <a:ln w="9144">
            <a:solidFill>
              <a:srgbClr val="000000"/>
            </a:solidFill>
          </a:ln>
        </p:spPr>
        <p:txBody>
          <a:bodyPr wrap="square" lIns="0" tIns="0" rIns="0" bIns="0" rtlCol="0"/>
          <a:lstStyle/>
          <a:p>
            <a:endParaRPr/>
          </a:p>
        </p:txBody>
      </p:sp>
      <p:sp>
        <p:nvSpPr>
          <p:cNvPr id="26" name="object 26"/>
          <p:cNvSpPr/>
          <p:nvPr/>
        </p:nvSpPr>
        <p:spPr>
          <a:xfrm>
            <a:off x="2631315" y="3180588"/>
            <a:ext cx="245745" cy="275590"/>
          </a:xfrm>
          <a:custGeom>
            <a:avLst/>
            <a:gdLst/>
            <a:ahLst/>
            <a:cxnLst/>
            <a:rect l="l" t="t" r="r" b="b"/>
            <a:pathLst>
              <a:path w="245744" h="275589">
                <a:moveTo>
                  <a:pt x="120650" y="0"/>
                </a:moveTo>
                <a:lnTo>
                  <a:pt x="173196" y="9699"/>
                </a:lnTo>
                <a:lnTo>
                  <a:pt x="213360" y="38735"/>
                </a:lnTo>
                <a:lnTo>
                  <a:pt x="238410" y="87883"/>
                </a:lnTo>
                <a:lnTo>
                  <a:pt x="245744" y="157607"/>
                </a:lnTo>
                <a:lnTo>
                  <a:pt x="71374" y="157607"/>
                </a:lnTo>
                <a:lnTo>
                  <a:pt x="72707" y="172200"/>
                </a:lnTo>
                <a:lnTo>
                  <a:pt x="96714" y="213314"/>
                </a:lnTo>
                <a:lnTo>
                  <a:pt x="128397" y="223012"/>
                </a:lnTo>
                <a:lnTo>
                  <a:pt x="136201" y="222444"/>
                </a:lnTo>
                <a:lnTo>
                  <a:pt x="169527" y="194530"/>
                </a:lnTo>
                <a:lnTo>
                  <a:pt x="172719" y="185292"/>
                </a:lnTo>
                <a:lnTo>
                  <a:pt x="242062" y="196976"/>
                </a:lnTo>
                <a:lnTo>
                  <a:pt x="213272" y="243947"/>
                </a:lnTo>
                <a:lnTo>
                  <a:pt x="167322" y="270049"/>
                </a:lnTo>
                <a:lnTo>
                  <a:pt x="127635" y="275082"/>
                </a:lnTo>
                <a:lnTo>
                  <a:pt x="95507" y="272272"/>
                </a:lnTo>
                <a:lnTo>
                  <a:pt x="44731" y="249793"/>
                </a:lnTo>
                <a:lnTo>
                  <a:pt x="14626" y="211026"/>
                </a:lnTo>
                <a:lnTo>
                  <a:pt x="1621" y="165687"/>
                </a:lnTo>
                <a:lnTo>
                  <a:pt x="0" y="139446"/>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27" name="object 27"/>
          <p:cNvSpPr/>
          <p:nvPr/>
        </p:nvSpPr>
        <p:spPr>
          <a:xfrm>
            <a:off x="2019045" y="3180588"/>
            <a:ext cx="255904" cy="369570"/>
          </a:xfrm>
          <a:custGeom>
            <a:avLst/>
            <a:gdLst/>
            <a:ahLst/>
            <a:cxnLst/>
            <a:rect l="l" t="t" r="r" b="b"/>
            <a:pathLst>
              <a:path w="255905" h="369570">
                <a:moveTo>
                  <a:pt x="111760" y="0"/>
                </a:moveTo>
                <a:lnTo>
                  <a:pt x="157226" y="11175"/>
                </a:lnTo>
                <a:lnTo>
                  <a:pt x="191262" y="44831"/>
                </a:lnTo>
                <a:lnTo>
                  <a:pt x="191262" y="5969"/>
                </a:lnTo>
                <a:lnTo>
                  <a:pt x="255397" y="5969"/>
                </a:lnTo>
                <a:lnTo>
                  <a:pt x="255397" y="369188"/>
                </a:lnTo>
                <a:lnTo>
                  <a:pt x="185801" y="369188"/>
                </a:lnTo>
                <a:lnTo>
                  <a:pt x="185801" y="236854"/>
                </a:lnTo>
                <a:lnTo>
                  <a:pt x="178538" y="245185"/>
                </a:lnTo>
                <a:lnTo>
                  <a:pt x="141507" y="269295"/>
                </a:lnTo>
                <a:lnTo>
                  <a:pt x="107950" y="275082"/>
                </a:lnTo>
                <a:lnTo>
                  <a:pt x="86544" y="272964"/>
                </a:lnTo>
                <a:lnTo>
                  <a:pt x="49639" y="256061"/>
                </a:lnTo>
                <a:lnTo>
                  <a:pt x="19180" y="219842"/>
                </a:lnTo>
                <a:lnTo>
                  <a:pt x="2123" y="166451"/>
                </a:lnTo>
                <a:lnTo>
                  <a:pt x="0" y="134492"/>
                </a:lnTo>
                <a:lnTo>
                  <a:pt x="2000" y="104515"/>
                </a:lnTo>
                <a:lnTo>
                  <a:pt x="18002" y="55036"/>
                </a:lnTo>
                <a:lnTo>
                  <a:pt x="49055" y="19984"/>
                </a:lnTo>
                <a:lnTo>
                  <a:pt x="88921" y="2216"/>
                </a:lnTo>
                <a:lnTo>
                  <a:pt x="111760" y="0"/>
                </a:lnTo>
                <a:close/>
              </a:path>
            </a:pathLst>
          </a:custGeom>
          <a:ln w="9144">
            <a:solidFill>
              <a:srgbClr val="000000"/>
            </a:solidFill>
          </a:ln>
        </p:spPr>
        <p:txBody>
          <a:bodyPr wrap="square" lIns="0" tIns="0" rIns="0" bIns="0" rtlCol="0"/>
          <a:lstStyle/>
          <a:p>
            <a:endParaRPr/>
          </a:p>
        </p:txBody>
      </p:sp>
      <p:sp>
        <p:nvSpPr>
          <p:cNvPr id="28" name="object 28"/>
          <p:cNvSpPr/>
          <p:nvPr/>
        </p:nvSpPr>
        <p:spPr>
          <a:xfrm>
            <a:off x="3044951" y="3166874"/>
            <a:ext cx="782574" cy="33604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3059938" y="3180588"/>
            <a:ext cx="721360" cy="275590"/>
          </a:xfrm>
          <a:custGeom>
            <a:avLst/>
            <a:gdLst/>
            <a:ahLst/>
            <a:cxnLst/>
            <a:rect l="l" t="t" r="r" b="b"/>
            <a:pathLst>
              <a:path w="721360" h="275589">
                <a:moveTo>
                  <a:pt x="595757" y="0"/>
                </a:moveTo>
                <a:lnTo>
                  <a:pt x="548036" y="9239"/>
                </a:lnTo>
                <a:lnTo>
                  <a:pt x="509270" y="36957"/>
                </a:lnTo>
                <a:lnTo>
                  <a:pt x="483663" y="81153"/>
                </a:lnTo>
                <a:lnTo>
                  <a:pt x="475107" y="139446"/>
                </a:lnTo>
                <a:lnTo>
                  <a:pt x="476728" y="165687"/>
                </a:lnTo>
                <a:lnTo>
                  <a:pt x="489733" y="211026"/>
                </a:lnTo>
                <a:lnTo>
                  <a:pt x="519838" y="249793"/>
                </a:lnTo>
                <a:lnTo>
                  <a:pt x="570614" y="272272"/>
                </a:lnTo>
                <a:lnTo>
                  <a:pt x="602741" y="275082"/>
                </a:lnTo>
                <a:lnTo>
                  <a:pt x="623478" y="273821"/>
                </a:lnTo>
                <a:lnTo>
                  <a:pt x="674877" y="255015"/>
                </a:lnTo>
                <a:lnTo>
                  <a:pt x="704557" y="223012"/>
                </a:lnTo>
                <a:lnTo>
                  <a:pt x="603503" y="223012"/>
                </a:lnTo>
                <a:lnTo>
                  <a:pt x="591927" y="221938"/>
                </a:lnTo>
                <a:lnTo>
                  <a:pt x="556196" y="196290"/>
                </a:lnTo>
                <a:lnTo>
                  <a:pt x="546481" y="157607"/>
                </a:lnTo>
                <a:lnTo>
                  <a:pt x="720851" y="157607"/>
                </a:lnTo>
                <a:lnTo>
                  <a:pt x="719399" y="120173"/>
                </a:lnTo>
                <a:lnTo>
                  <a:pt x="718445" y="114935"/>
                </a:lnTo>
                <a:lnTo>
                  <a:pt x="547751" y="114935"/>
                </a:lnTo>
                <a:lnTo>
                  <a:pt x="548532" y="101407"/>
                </a:lnTo>
                <a:lnTo>
                  <a:pt x="570283" y="62589"/>
                </a:lnTo>
                <a:lnTo>
                  <a:pt x="599948" y="53212"/>
                </a:lnTo>
                <a:lnTo>
                  <a:pt x="698166" y="53212"/>
                </a:lnTo>
                <a:lnTo>
                  <a:pt x="688466" y="38735"/>
                </a:lnTo>
                <a:lnTo>
                  <a:pt x="669944" y="21806"/>
                </a:lnTo>
                <a:lnTo>
                  <a:pt x="648303" y="9699"/>
                </a:lnTo>
                <a:lnTo>
                  <a:pt x="623566" y="2426"/>
                </a:lnTo>
                <a:lnTo>
                  <a:pt x="595757" y="0"/>
                </a:lnTo>
                <a:close/>
              </a:path>
              <a:path w="721360" h="275589">
                <a:moveTo>
                  <a:pt x="647826" y="185292"/>
                </a:moveTo>
                <a:lnTo>
                  <a:pt x="625060" y="217975"/>
                </a:lnTo>
                <a:lnTo>
                  <a:pt x="603503" y="223012"/>
                </a:lnTo>
                <a:lnTo>
                  <a:pt x="704557" y="223012"/>
                </a:lnTo>
                <a:lnTo>
                  <a:pt x="709525" y="214903"/>
                </a:lnTo>
                <a:lnTo>
                  <a:pt x="717169" y="196976"/>
                </a:lnTo>
                <a:lnTo>
                  <a:pt x="647826" y="185292"/>
                </a:lnTo>
                <a:close/>
              </a:path>
              <a:path w="721360" h="275589">
                <a:moveTo>
                  <a:pt x="698166" y="53212"/>
                </a:moveTo>
                <a:lnTo>
                  <a:pt x="599948" y="53212"/>
                </a:lnTo>
                <a:lnTo>
                  <a:pt x="610211" y="54209"/>
                </a:lnTo>
                <a:lnTo>
                  <a:pt x="619664" y="57181"/>
                </a:lnTo>
                <a:lnTo>
                  <a:pt x="647477" y="88328"/>
                </a:lnTo>
                <a:lnTo>
                  <a:pt x="651763" y="114935"/>
                </a:lnTo>
                <a:lnTo>
                  <a:pt x="718445" y="114935"/>
                </a:lnTo>
                <a:lnTo>
                  <a:pt x="713517" y="87883"/>
                </a:lnTo>
                <a:lnTo>
                  <a:pt x="703206" y="60737"/>
                </a:lnTo>
                <a:lnTo>
                  <a:pt x="698166" y="53212"/>
                </a:lnTo>
                <a:close/>
              </a:path>
              <a:path w="721360" h="275589">
                <a:moveTo>
                  <a:pt x="359028" y="5969"/>
                </a:moveTo>
                <a:lnTo>
                  <a:pt x="294259" y="5969"/>
                </a:lnTo>
                <a:lnTo>
                  <a:pt x="294259" y="269113"/>
                </a:lnTo>
                <a:lnTo>
                  <a:pt x="363982" y="269113"/>
                </a:lnTo>
                <a:lnTo>
                  <a:pt x="363982" y="187833"/>
                </a:lnTo>
                <a:lnTo>
                  <a:pt x="364341" y="157110"/>
                </a:lnTo>
                <a:lnTo>
                  <a:pt x="367250" y="113002"/>
                </a:lnTo>
                <a:lnTo>
                  <a:pt x="380914" y="75314"/>
                </a:lnTo>
                <a:lnTo>
                  <a:pt x="410590" y="62357"/>
                </a:lnTo>
                <a:lnTo>
                  <a:pt x="447295" y="62357"/>
                </a:lnTo>
                <a:lnTo>
                  <a:pt x="454070" y="43307"/>
                </a:lnTo>
                <a:lnTo>
                  <a:pt x="359028" y="43307"/>
                </a:lnTo>
                <a:lnTo>
                  <a:pt x="359028" y="5969"/>
                </a:lnTo>
                <a:close/>
              </a:path>
              <a:path w="721360" h="275589">
                <a:moveTo>
                  <a:pt x="447295" y="62357"/>
                </a:moveTo>
                <a:lnTo>
                  <a:pt x="410590" y="62357"/>
                </a:lnTo>
                <a:lnTo>
                  <a:pt x="418280" y="63071"/>
                </a:lnTo>
                <a:lnTo>
                  <a:pt x="426291" y="65214"/>
                </a:lnTo>
                <a:lnTo>
                  <a:pt x="434611" y="68786"/>
                </a:lnTo>
                <a:lnTo>
                  <a:pt x="443229" y="73787"/>
                </a:lnTo>
                <a:lnTo>
                  <a:pt x="447295" y="62357"/>
                </a:lnTo>
                <a:close/>
              </a:path>
              <a:path w="721360" h="275589">
                <a:moveTo>
                  <a:pt x="418973" y="0"/>
                </a:moveTo>
                <a:lnTo>
                  <a:pt x="382014" y="13714"/>
                </a:lnTo>
                <a:lnTo>
                  <a:pt x="359028" y="43307"/>
                </a:lnTo>
                <a:lnTo>
                  <a:pt x="454070" y="43307"/>
                </a:lnTo>
                <a:lnTo>
                  <a:pt x="464820" y="13081"/>
                </a:lnTo>
                <a:lnTo>
                  <a:pt x="453673" y="7340"/>
                </a:lnTo>
                <a:lnTo>
                  <a:pt x="442325" y="3254"/>
                </a:lnTo>
                <a:lnTo>
                  <a:pt x="430762" y="811"/>
                </a:lnTo>
                <a:lnTo>
                  <a:pt x="418973" y="0"/>
                </a:lnTo>
                <a:close/>
              </a:path>
              <a:path w="721360" h="275589">
                <a:moveTo>
                  <a:pt x="127635" y="0"/>
                </a:moveTo>
                <a:lnTo>
                  <a:pt x="74930" y="9064"/>
                </a:lnTo>
                <a:lnTo>
                  <a:pt x="34417" y="36322"/>
                </a:lnTo>
                <a:lnTo>
                  <a:pt x="8588" y="79771"/>
                </a:lnTo>
                <a:lnTo>
                  <a:pt x="0" y="137795"/>
                </a:lnTo>
                <a:lnTo>
                  <a:pt x="2153" y="168275"/>
                </a:lnTo>
                <a:lnTo>
                  <a:pt x="19288" y="218626"/>
                </a:lnTo>
                <a:lnTo>
                  <a:pt x="52909" y="254561"/>
                </a:lnTo>
                <a:lnTo>
                  <a:pt x="98958" y="272797"/>
                </a:lnTo>
                <a:lnTo>
                  <a:pt x="126364" y="275082"/>
                </a:lnTo>
                <a:lnTo>
                  <a:pt x="150491" y="273561"/>
                </a:lnTo>
                <a:lnTo>
                  <a:pt x="190980" y="261473"/>
                </a:lnTo>
                <a:lnTo>
                  <a:pt x="221299" y="237499"/>
                </a:lnTo>
                <a:lnTo>
                  <a:pt x="234072" y="218312"/>
                </a:lnTo>
                <a:lnTo>
                  <a:pt x="129539" y="218312"/>
                </a:lnTo>
                <a:lnTo>
                  <a:pt x="116968" y="217100"/>
                </a:lnTo>
                <a:lnTo>
                  <a:pt x="80468" y="187580"/>
                </a:lnTo>
                <a:lnTo>
                  <a:pt x="71628" y="132841"/>
                </a:lnTo>
                <a:lnTo>
                  <a:pt x="72584" y="113238"/>
                </a:lnTo>
                <a:lnTo>
                  <a:pt x="87122" y="72644"/>
                </a:lnTo>
                <a:lnTo>
                  <a:pt x="128650" y="54737"/>
                </a:lnTo>
                <a:lnTo>
                  <a:pt x="232752" y="54737"/>
                </a:lnTo>
                <a:lnTo>
                  <a:pt x="228473" y="46767"/>
                </a:lnTo>
                <a:lnTo>
                  <a:pt x="188660" y="11626"/>
                </a:lnTo>
                <a:lnTo>
                  <a:pt x="150421" y="1287"/>
                </a:lnTo>
                <a:lnTo>
                  <a:pt x="127635" y="0"/>
                </a:lnTo>
                <a:close/>
              </a:path>
              <a:path w="721360" h="275589">
                <a:moveTo>
                  <a:pt x="179831" y="168275"/>
                </a:moveTo>
                <a:lnTo>
                  <a:pt x="162051" y="207010"/>
                </a:lnTo>
                <a:lnTo>
                  <a:pt x="129539" y="218312"/>
                </a:lnTo>
                <a:lnTo>
                  <a:pt x="234072" y="218312"/>
                </a:lnTo>
                <a:lnTo>
                  <a:pt x="241734" y="201928"/>
                </a:lnTo>
                <a:lnTo>
                  <a:pt x="248285" y="179832"/>
                </a:lnTo>
                <a:lnTo>
                  <a:pt x="179831" y="168275"/>
                </a:lnTo>
                <a:close/>
              </a:path>
              <a:path w="721360" h="275589">
                <a:moveTo>
                  <a:pt x="232752" y="54737"/>
                </a:moveTo>
                <a:lnTo>
                  <a:pt x="128650" y="54737"/>
                </a:lnTo>
                <a:lnTo>
                  <a:pt x="137933" y="55381"/>
                </a:lnTo>
                <a:lnTo>
                  <a:pt x="146335" y="57324"/>
                </a:lnTo>
                <a:lnTo>
                  <a:pt x="173884" y="86492"/>
                </a:lnTo>
                <a:lnTo>
                  <a:pt x="176149" y="96138"/>
                </a:lnTo>
                <a:lnTo>
                  <a:pt x="244856" y="83692"/>
                </a:lnTo>
                <a:lnTo>
                  <a:pt x="237664" y="63884"/>
                </a:lnTo>
                <a:lnTo>
                  <a:pt x="232752" y="54737"/>
                </a:lnTo>
                <a:close/>
              </a:path>
            </a:pathLst>
          </a:custGeom>
          <a:solidFill>
            <a:srgbClr val="FFFF00"/>
          </a:solidFill>
        </p:spPr>
        <p:txBody>
          <a:bodyPr wrap="square" lIns="0" tIns="0" rIns="0" bIns="0" rtlCol="0"/>
          <a:lstStyle/>
          <a:p>
            <a:endParaRPr/>
          </a:p>
        </p:txBody>
      </p:sp>
      <p:sp>
        <p:nvSpPr>
          <p:cNvPr id="30" name="object 30"/>
          <p:cNvSpPr/>
          <p:nvPr/>
        </p:nvSpPr>
        <p:spPr>
          <a:xfrm>
            <a:off x="3603118" y="3229229"/>
            <a:ext cx="113157" cy="70866"/>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3535047" y="3180588"/>
            <a:ext cx="245745" cy="275590"/>
          </a:xfrm>
          <a:custGeom>
            <a:avLst/>
            <a:gdLst/>
            <a:ahLst/>
            <a:cxnLst/>
            <a:rect l="l" t="t" r="r" b="b"/>
            <a:pathLst>
              <a:path w="245745" h="275589">
                <a:moveTo>
                  <a:pt x="120650" y="0"/>
                </a:moveTo>
                <a:lnTo>
                  <a:pt x="173196" y="9699"/>
                </a:lnTo>
                <a:lnTo>
                  <a:pt x="213359" y="38735"/>
                </a:lnTo>
                <a:lnTo>
                  <a:pt x="238410" y="87883"/>
                </a:lnTo>
                <a:lnTo>
                  <a:pt x="245744" y="157607"/>
                </a:lnTo>
                <a:lnTo>
                  <a:pt x="71374" y="157607"/>
                </a:lnTo>
                <a:lnTo>
                  <a:pt x="72707" y="172200"/>
                </a:lnTo>
                <a:lnTo>
                  <a:pt x="96714" y="213314"/>
                </a:lnTo>
                <a:lnTo>
                  <a:pt x="128396" y="223012"/>
                </a:lnTo>
                <a:lnTo>
                  <a:pt x="136201" y="222444"/>
                </a:lnTo>
                <a:lnTo>
                  <a:pt x="169527" y="194530"/>
                </a:lnTo>
                <a:lnTo>
                  <a:pt x="172719" y="185292"/>
                </a:lnTo>
                <a:lnTo>
                  <a:pt x="242062" y="196976"/>
                </a:lnTo>
                <a:lnTo>
                  <a:pt x="213272" y="243947"/>
                </a:lnTo>
                <a:lnTo>
                  <a:pt x="167322" y="270049"/>
                </a:lnTo>
                <a:lnTo>
                  <a:pt x="127634" y="275082"/>
                </a:lnTo>
                <a:lnTo>
                  <a:pt x="95507" y="272272"/>
                </a:lnTo>
                <a:lnTo>
                  <a:pt x="44731" y="249793"/>
                </a:lnTo>
                <a:lnTo>
                  <a:pt x="14626" y="211026"/>
                </a:lnTo>
                <a:lnTo>
                  <a:pt x="1621" y="165687"/>
                </a:lnTo>
                <a:lnTo>
                  <a:pt x="0" y="139446"/>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32" name="object 32"/>
          <p:cNvSpPr/>
          <p:nvPr/>
        </p:nvSpPr>
        <p:spPr>
          <a:xfrm>
            <a:off x="3354198" y="3180588"/>
            <a:ext cx="170815" cy="269240"/>
          </a:xfrm>
          <a:custGeom>
            <a:avLst/>
            <a:gdLst/>
            <a:ahLst/>
            <a:cxnLst/>
            <a:rect l="l" t="t" r="r" b="b"/>
            <a:pathLst>
              <a:path w="170814" h="269239">
                <a:moveTo>
                  <a:pt x="124713" y="0"/>
                </a:moveTo>
                <a:lnTo>
                  <a:pt x="136503" y="811"/>
                </a:lnTo>
                <a:lnTo>
                  <a:pt x="148066" y="3254"/>
                </a:lnTo>
                <a:lnTo>
                  <a:pt x="159414" y="7340"/>
                </a:lnTo>
                <a:lnTo>
                  <a:pt x="170561" y="13081"/>
                </a:lnTo>
                <a:lnTo>
                  <a:pt x="148970" y="73787"/>
                </a:lnTo>
                <a:lnTo>
                  <a:pt x="140352" y="68786"/>
                </a:lnTo>
                <a:lnTo>
                  <a:pt x="132032" y="65214"/>
                </a:lnTo>
                <a:lnTo>
                  <a:pt x="124021" y="63071"/>
                </a:lnTo>
                <a:lnTo>
                  <a:pt x="116331" y="62357"/>
                </a:lnTo>
                <a:lnTo>
                  <a:pt x="109281" y="62876"/>
                </a:lnTo>
                <a:lnTo>
                  <a:pt x="78706" y="89880"/>
                </a:lnTo>
                <a:lnTo>
                  <a:pt x="71167" y="132175"/>
                </a:lnTo>
                <a:lnTo>
                  <a:pt x="69723" y="187833"/>
                </a:lnTo>
                <a:lnTo>
                  <a:pt x="69723" y="269113"/>
                </a:lnTo>
                <a:lnTo>
                  <a:pt x="0" y="269113"/>
                </a:lnTo>
                <a:lnTo>
                  <a:pt x="0" y="5969"/>
                </a:lnTo>
                <a:lnTo>
                  <a:pt x="64769" y="5969"/>
                </a:lnTo>
                <a:lnTo>
                  <a:pt x="64769" y="43307"/>
                </a:lnTo>
                <a:lnTo>
                  <a:pt x="72844" y="31188"/>
                </a:lnTo>
                <a:lnTo>
                  <a:pt x="101425" y="4714"/>
                </a:lnTo>
                <a:lnTo>
                  <a:pt x="116474" y="523"/>
                </a:lnTo>
                <a:lnTo>
                  <a:pt x="124713" y="0"/>
                </a:lnTo>
                <a:close/>
              </a:path>
            </a:pathLst>
          </a:custGeom>
          <a:ln w="9144">
            <a:solidFill>
              <a:srgbClr val="000000"/>
            </a:solidFill>
          </a:ln>
        </p:spPr>
        <p:txBody>
          <a:bodyPr wrap="square" lIns="0" tIns="0" rIns="0" bIns="0" rtlCol="0"/>
          <a:lstStyle/>
          <a:p>
            <a:endParaRPr/>
          </a:p>
        </p:txBody>
      </p:sp>
      <p:sp>
        <p:nvSpPr>
          <p:cNvPr id="33" name="object 33"/>
          <p:cNvSpPr/>
          <p:nvPr/>
        </p:nvSpPr>
        <p:spPr>
          <a:xfrm>
            <a:off x="3059940" y="3180588"/>
            <a:ext cx="248285" cy="275590"/>
          </a:xfrm>
          <a:custGeom>
            <a:avLst/>
            <a:gdLst/>
            <a:ahLst/>
            <a:cxnLst/>
            <a:rect l="l" t="t" r="r" b="b"/>
            <a:pathLst>
              <a:path w="248285" h="275589">
                <a:moveTo>
                  <a:pt x="127635" y="0"/>
                </a:moveTo>
                <a:lnTo>
                  <a:pt x="170767" y="5159"/>
                </a:lnTo>
                <a:lnTo>
                  <a:pt x="217281" y="32365"/>
                </a:lnTo>
                <a:lnTo>
                  <a:pt x="244856" y="83692"/>
                </a:lnTo>
                <a:lnTo>
                  <a:pt x="176149" y="96138"/>
                </a:lnTo>
                <a:lnTo>
                  <a:pt x="173884" y="86492"/>
                </a:lnTo>
                <a:lnTo>
                  <a:pt x="170513" y="78120"/>
                </a:lnTo>
                <a:lnTo>
                  <a:pt x="137933" y="55381"/>
                </a:lnTo>
                <a:lnTo>
                  <a:pt x="128650" y="54737"/>
                </a:lnTo>
                <a:lnTo>
                  <a:pt x="116268" y="55856"/>
                </a:lnTo>
                <a:lnTo>
                  <a:pt x="80307" y="83175"/>
                </a:lnTo>
                <a:lnTo>
                  <a:pt x="71628" y="132841"/>
                </a:lnTo>
                <a:lnTo>
                  <a:pt x="72606" y="154485"/>
                </a:lnTo>
                <a:lnTo>
                  <a:pt x="87375" y="199009"/>
                </a:lnTo>
                <a:lnTo>
                  <a:pt x="129539" y="218312"/>
                </a:lnTo>
                <a:lnTo>
                  <a:pt x="139013" y="217600"/>
                </a:lnTo>
                <a:lnTo>
                  <a:pt x="172799" y="191690"/>
                </a:lnTo>
                <a:lnTo>
                  <a:pt x="179831" y="168275"/>
                </a:lnTo>
                <a:lnTo>
                  <a:pt x="248285" y="179832"/>
                </a:lnTo>
                <a:lnTo>
                  <a:pt x="232743" y="221154"/>
                </a:lnTo>
                <a:lnTo>
                  <a:pt x="207390" y="250951"/>
                </a:lnTo>
                <a:lnTo>
                  <a:pt x="172021" y="269017"/>
                </a:lnTo>
                <a:lnTo>
                  <a:pt x="126364" y="275082"/>
                </a:lnTo>
                <a:lnTo>
                  <a:pt x="98958" y="272797"/>
                </a:lnTo>
                <a:lnTo>
                  <a:pt x="52909" y="254561"/>
                </a:lnTo>
                <a:lnTo>
                  <a:pt x="19288" y="218626"/>
                </a:lnTo>
                <a:lnTo>
                  <a:pt x="2143" y="168231"/>
                </a:lnTo>
                <a:lnTo>
                  <a:pt x="0" y="137795"/>
                </a:lnTo>
                <a:lnTo>
                  <a:pt x="2145" y="106955"/>
                </a:lnTo>
                <a:lnTo>
                  <a:pt x="19341" y="56231"/>
                </a:lnTo>
                <a:lnTo>
                  <a:pt x="53161" y="20413"/>
                </a:lnTo>
                <a:lnTo>
                  <a:pt x="99746" y="2264"/>
                </a:lnTo>
                <a:lnTo>
                  <a:pt x="127635" y="0"/>
                </a:lnTo>
                <a:close/>
              </a:path>
            </a:pathLst>
          </a:custGeom>
          <a:ln w="9144">
            <a:solidFill>
              <a:srgbClr val="000000"/>
            </a:solidFill>
          </a:ln>
        </p:spPr>
        <p:txBody>
          <a:bodyPr wrap="square" lIns="0" tIns="0" rIns="0" bIns="0" rtlCol="0"/>
          <a:lstStyle/>
          <a:p>
            <a:endParaRPr/>
          </a:p>
        </p:txBody>
      </p:sp>
      <p:sp>
        <p:nvSpPr>
          <p:cNvPr id="34" name="object 34"/>
          <p:cNvSpPr/>
          <p:nvPr/>
        </p:nvSpPr>
        <p:spPr>
          <a:xfrm>
            <a:off x="3802381" y="3166886"/>
            <a:ext cx="1155953" cy="410705"/>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3816984" y="3180588"/>
            <a:ext cx="1094740" cy="350520"/>
          </a:xfrm>
          <a:custGeom>
            <a:avLst/>
            <a:gdLst/>
            <a:ahLst/>
            <a:cxnLst/>
            <a:rect l="l" t="t" r="r" b="b"/>
            <a:pathLst>
              <a:path w="1094739" h="350520">
                <a:moveTo>
                  <a:pt x="370077" y="199389"/>
                </a:moveTo>
                <a:lnTo>
                  <a:pt x="300481" y="199389"/>
                </a:lnTo>
                <a:lnTo>
                  <a:pt x="300481" y="269113"/>
                </a:lnTo>
                <a:lnTo>
                  <a:pt x="334263" y="269113"/>
                </a:lnTo>
                <a:lnTo>
                  <a:pt x="333454" y="279042"/>
                </a:lnTo>
                <a:lnTo>
                  <a:pt x="312848" y="313118"/>
                </a:lnTo>
                <a:lnTo>
                  <a:pt x="294766" y="321310"/>
                </a:lnTo>
                <a:lnTo>
                  <a:pt x="308482" y="350138"/>
                </a:lnTo>
                <a:lnTo>
                  <a:pt x="345186" y="328295"/>
                </a:lnTo>
                <a:lnTo>
                  <a:pt x="367184" y="287430"/>
                </a:lnTo>
                <a:lnTo>
                  <a:pt x="370077" y="249300"/>
                </a:lnTo>
                <a:lnTo>
                  <a:pt x="370077" y="199389"/>
                </a:lnTo>
                <a:close/>
              </a:path>
              <a:path w="1094739" h="350520">
                <a:moveTo>
                  <a:pt x="969517" y="0"/>
                </a:moveTo>
                <a:lnTo>
                  <a:pt x="921797" y="9239"/>
                </a:lnTo>
                <a:lnTo>
                  <a:pt x="883030" y="36957"/>
                </a:lnTo>
                <a:lnTo>
                  <a:pt x="857424" y="81153"/>
                </a:lnTo>
                <a:lnTo>
                  <a:pt x="848867" y="139446"/>
                </a:lnTo>
                <a:lnTo>
                  <a:pt x="850489" y="165687"/>
                </a:lnTo>
                <a:lnTo>
                  <a:pt x="863494" y="211026"/>
                </a:lnTo>
                <a:lnTo>
                  <a:pt x="893599" y="249793"/>
                </a:lnTo>
                <a:lnTo>
                  <a:pt x="944375" y="272272"/>
                </a:lnTo>
                <a:lnTo>
                  <a:pt x="976502" y="275082"/>
                </a:lnTo>
                <a:lnTo>
                  <a:pt x="997239" y="273821"/>
                </a:lnTo>
                <a:lnTo>
                  <a:pt x="1048639" y="255015"/>
                </a:lnTo>
                <a:lnTo>
                  <a:pt x="1078318" y="223012"/>
                </a:lnTo>
                <a:lnTo>
                  <a:pt x="977264" y="223012"/>
                </a:lnTo>
                <a:lnTo>
                  <a:pt x="965688" y="221938"/>
                </a:lnTo>
                <a:lnTo>
                  <a:pt x="929957" y="196290"/>
                </a:lnTo>
                <a:lnTo>
                  <a:pt x="920241" y="157607"/>
                </a:lnTo>
                <a:lnTo>
                  <a:pt x="1094613" y="157607"/>
                </a:lnTo>
                <a:lnTo>
                  <a:pt x="1093160" y="120173"/>
                </a:lnTo>
                <a:lnTo>
                  <a:pt x="1092206" y="114935"/>
                </a:lnTo>
                <a:lnTo>
                  <a:pt x="921512" y="114935"/>
                </a:lnTo>
                <a:lnTo>
                  <a:pt x="922293" y="101407"/>
                </a:lnTo>
                <a:lnTo>
                  <a:pt x="944044" y="62589"/>
                </a:lnTo>
                <a:lnTo>
                  <a:pt x="973709" y="53212"/>
                </a:lnTo>
                <a:lnTo>
                  <a:pt x="1071927" y="53212"/>
                </a:lnTo>
                <a:lnTo>
                  <a:pt x="1062227" y="38735"/>
                </a:lnTo>
                <a:lnTo>
                  <a:pt x="1043705" y="21806"/>
                </a:lnTo>
                <a:lnTo>
                  <a:pt x="1022064" y="9699"/>
                </a:lnTo>
                <a:lnTo>
                  <a:pt x="997327" y="2426"/>
                </a:lnTo>
                <a:lnTo>
                  <a:pt x="969517" y="0"/>
                </a:lnTo>
                <a:close/>
              </a:path>
              <a:path w="1094739" h="350520">
                <a:moveTo>
                  <a:pt x="1021588" y="185292"/>
                </a:moveTo>
                <a:lnTo>
                  <a:pt x="998821" y="217975"/>
                </a:lnTo>
                <a:lnTo>
                  <a:pt x="977264" y="223012"/>
                </a:lnTo>
                <a:lnTo>
                  <a:pt x="1078318" y="223012"/>
                </a:lnTo>
                <a:lnTo>
                  <a:pt x="1083286" y="214903"/>
                </a:lnTo>
                <a:lnTo>
                  <a:pt x="1090929" y="196976"/>
                </a:lnTo>
                <a:lnTo>
                  <a:pt x="1021588" y="185292"/>
                </a:lnTo>
                <a:close/>
              </a:path>
              <a:path w="1094739" h="350520">
                <a:moveTo>
                  <a:pt x="1071927" y="53212"/>
                </a:moveTo>
                <a:lnTo>
                  <a:pt x="973709" y="53212"/>
                </a:lnTo>
                <a:lnTo>
                  <a:pt x="983972" y="54209"/>
                </a:lnTo>
                <a:lnTo>
                  <a:pt x="993425" y="57181"/>
                </a:lnTo>
                <a:lnTo>
                  <a:pt x="1021238" y="88328"/>
                </a:lnTo>
                <a:lnTo>
                  <a:pt x="1025525" y="114935"/>
                </a:lnTo>
                <a:lnTo>
                  <a:pt x="1092206" y="114935"/>
                </a:lnTo>
                <a:lnTo>
                  <a:pt x="1087278" y="87883"/>
                </a:lnTo>
                <a:lnTo>
                  <a:pt x="1076967" y="60737"/>
                </a:lnTo>
                <a:lnTo>
                  <a:pt x="1071927" y="53212"/>
                </a:lnTo>
                <a:close/>
              </a:path>
              <a:path w="1094739" h="350520">
                <a:moveTo>
                  <a:pt x="120650" y="0"/>
                </a:moveTo>
                <a:lnTo>
                  <a:pt x="72929" y="9239"/>
                </a:lnTo>
                <a:lnTo>
                  <a:pt x="34162" y="36957"/>
                </a:lnTo>
                <a:lnTo>
                  <a:pt x="8556" y="81153"/>
                </a:lnTo>
                <a:lnTo>
                  <a:pt x="0" y="139446"/>
                </a:lnTo>
                <a:lnTo>
                  <a:pt x="1621" y="165687"/>
                </a:lnTo>
                <a:lnTo>
                  <a:pt x="14626" y="211026"/>
                </a:lnTo>
                <a:lnTo>
                  <a:pt x="44731" y="249793"/>
                </a:lnTo>
                <a:lnTo>
                  <a:pt x="95507" y="272272"/>
                </a:lnTo>
                <a:lnTo>
                  <a:pt x="127635" y="275082"/>
                </a:lnTo>
                <a:lnTo>
                  <a:pt x="148371" y="273821"/>
                </a:lnTo>
                <a:lnTo>
                  <a:pt x="199770" y="255015"/>
                </a:lnTo>
                <a:lnTo>
                  <a:pt x="229450" y="223012"/>
                </a:lnTo>
                <a:lnTo>
                  <a:pt x="128397" y="223012"/>
                </a:lnTo>
                <a:lnTo>
                  <a:pt x="116820" y="221938"/>
                </a:lnTo>
                <a:lnTo>
                  <a:pt x="81089" y="196290"/>
                </a:lnTo>
                <a:lnTo>
                  <a:pt x="71374" y="157607"/>
                </a:lnTo>
                <a:lnTo>
                  <a:pt x="245744" y="157607"/>
                </a:lnTo>
                <a:lnTo>
                  <a:pt x="244292" y="120173"/>
                </a:lnTo>
                <a:lnTo>
                  <a:pt x="243338" y="114935"/>
                </a:lnTo>
                <a:lnTo>
                  <a:pt x="72643" y="114935"/>
                </a:lnTo>
                <a:lnTo>
                  <a:pt x="73425" y="101407"/>
                </a:lnTo>
                <a:lnTo>
                  <a:pt x="95176" y="62589"/>
                </a:lnTo>
                <a:lnTo>
                  <a:pt x="124840" y="53212"/>
                </a:lnTo>
                <a:lnTo>
                  <a:pt x="223059" y="53212"/>
                </a:lnTo>
                <a:lnTo>
                  <a:pt x="213360" y="38735"/>
                </a:lnTo>
                <a:lnTo>
                  <a:pt x="194837" y="21806"/>
                </a:lnTo>
                <a:lnTo>
                  <a:pt x="173196" y="9699"/>
                </a:lnTo>
                <a:lnTo>
                  <a:pt x="148459" y="2426"/>
                </a:lnTo>
                <a:lnTo>
                  <a:pt x="120650" y="0"/>
                </a:lnTo>
                <a:close/>
              </a:path>
              <a:path w="1094739" h="350520">
                <a:moveTo>
                  <a:pt x="172719" y="185292"/>
                </a:moveTo>
                <a:lnTo>
                  <a:pt x="149953" y="217975"/>
                </a:lnTo>
                <a:lnTo>
                  <a:pt x="128397" y="223012"/>
                </a:lnTo>
                <a:lnTo>
                  <a:pt x="229450" y="223012"/>
                </a:lnTo>
                <a:lnTo>
                  <a:pt x="234418" y="214903"/>
                </a:lnTo>
                <a:lnTo>
                  <a:pt x="242062" y="196976"/>
                </a:lnTo>
                <a:lnTo>
                  <a:pt x="172719" y="185292"/>
                </a:lnTo>
                <a:close/>
              </a:path>
              <a:path w="1094739" h="350520">
                <a:moveTo>
                  <a:pt x="223059" y="53212"/>
                </a:moveTo>
                <a:lnTo>
                  <a:pt x="124840" y="53212"/>
                </a:lnTo>
                <a:lnTo>
                  <a:pt x="135104" y="54209"/>
                </a:lnTo>
                <a:lnTo>
                  <a:pt x="144557" y="57181"/>
                </a:lnTo>
                <a:lnTo>
                  <a:pt x="172370" y="88328"/>
                </a:lnTo>
                <a:lnTo>
                  <a:pt x="176656" y="114935"/>
                </a:lnTo>
                <a:lnTo>
                  <a:pt x="243338" y="114935"/>
                </a:lnTo>
                <a:lnTo>
                  <a:pt x="238410" y="87883"/>
                </a:lnTo>
                <a:lnTo>
                  <a:pt x="228099" y="60737"/>
                </a:lnTo>
                <a:lnTo>
                  <a:pt x="223059" y="53212"/>
                </a:lnTo>
                <a:close/>
              </a:path>
              <a:path w="1094739" h="350520">
                <a:moveTo>
                  <a:pt x="632587" y="183387"/>
                </a:moveTo>
                <a:lnTo>
                  <a:pt x="562737" y="194056"/>
                </a:lnTo>
                <a:lnTo>
                  <a:pt x="568878" y="211750"/>
                </a:lnTo>
                <a:lnTo>
                  <a:pt x="577770" y="227504"/>
                </a:lnTo>
                <a:lnTo>
                  <a:pt x="620803" y="262759"/>
                </a:lnTo>
                <a:lnTo>
                  <a:pt x="663372" y="273704"/>
                </a:lnTo>
                <a:lnTo>
                  <a:pt x="688848" y="275082"/>
                </a:lnTo>
                <a:lnTo>
                  <a:pt x="716641" y="273442"/>
                </a:lnTo>
                <a:lnTo>
                  <a:pt x="761321" y="260401"/>
                </a:lnTo>
                <a:lnTo>
                  <a:pt x="791497" y="235376"/>
                </a:lnTo>
                <a:lnTo>
                  <a:pt x="798278" y="224662"/>
                </a:lnTo>
                <a:lnTo>
                  <a:pt x="688848" y="224662"/>
                </a:lnTo>
                <a:lnTo>
                  <a:pt x="677249" y="224018"/>
                </a:lnTo>
                <a:lnTo>
                  <a:pt x="639317" y="201199"/>
                </a:lnTo>
                <a:lnTo>
                  <a:pt x="635369" y="192889"/>
                </a:lnTo>
                <a:lnTo>
                  <a:pt x="632587" y="183387"/>
                </a:lnTo>
                <a:close/>
              </a:path>
              <a:path w="1094739" h="350520">
                <a:moveTo>
                  <a:pt x="683132" y="0"/>
                </a:moveTo>
                <a:lnTo>
                  <a:pt x="633793" y="5810"/>
                </a:lnTo>
                <a:lnTo>
                  <a:pt x="599313" y="23240"/>
                </a:lnTo>
                <a:lnTo>
                  <a:pt x="574077" y="64317"/>
                </a:lnTo>
                <a:lnTo>
                  <a:pt x="572388" y="80772"/>
                </a:lnTo>
                <a:lnTo>
                  <a:pt x="574341" y="98680"/>
                </a:lnTo>
                <a:lnTo>
                  <a:pt x="603630" y="139953"/>
                </a:lnTo>
                <a:lnTo>
                  <a:pt x="641556" y="156146"/>
                </a:lnTo>
                <a:lnTo>
                  <a:pt x="722502" y="176784"/>
                </a:lnTo>
                <a:lnTo>
                  <a:pt x="730250" y="179832"/>
                </a:lnTo>
                <a:lnTo>
                  <a:pt x="733678" y="183134"/>
                </a:lnTo>
                <a:lnTo>
                  <a:pt x="736980" y="186562"/>
                </a:lnTo>
                <a:lnTo>
                  <a:pt x="738631" y="190881"/>
                </a:lnTo>
                <a:lnTo>
                  <a:pt x="738631" y="203962"/>
                </a:lnTo>
                <a:lnTo>
                  <a:pt x="701520" y="224043"/>
                </a:lnTo>
                <a:lnTo>
                  <a:pt x="688848" y="224662"/>
                </a:lnTo>
                <a:lnTo>
                  <a:pt x="798278" y="224662"/>
                </a:lnTo>
                <a:lnTo>
                  <a:pt x="800941" y="220456"/>
                </a:lnTo>
                <a:lnTo>
                  <a:pt x="806598" y="204273"/>
                </a:lnTo>
                <a:lnTo>
                  <a:pt x="808481" y="186816"/>
                </a:lnTo>
                <a:lnTo>
                  <a:pt x="807124" y="171148"/>
                </a:lnTo>
                <a:lnTo>
                  <a:pt x="786764" y="135000"/>
                </a:lnTo>
                <a:lnTo>
                  <a:pt x="734758" y="110730"/>
                </a:lnTo>
                <a:lnTo>
                  <a:pt x="684111" y="98081"/>
                </a:lnTo>
                <a:lnTo>
                  <a:pt x="664956" y="92852"/>
                </a:lnTo>
                <a:lnTo>
                  <a:pt x="651587" y="88314"/>
                </a:lnTo>
                <a:lnTo>
                  <a:pt x="644016" y="84454"/>
                </a:lnTo>
                <a:lnTo>
                  <a:pt x="639317" y="81025"/>
                </a:lnTo>
                <a:lnTo>
                  <a:pt x="637031" y="76835"/>
                </a:lnTo>
                <a:lnTo>
                  <a:pt x="637031" y="66039"/>
                </a:lnTo>
                <a:lnTo>
                  <a:pt x="684402" y="50037"/>
                </a:lnTo>
                <a:lnTo>
                  <a:pt x="791681" y="50037"/>
                </a:lnTo>
                <a:lnTo>
                  <a:pt x="785590" y="39370"/>
                </a:lnTo>
                <a:lnTo>
                  <a:pt x="748516" y="9858"/>
                </a:lnTo>
                <a:lnTo>
                  <a:pt x="708372" y="1095"/>
                </a:lnTo>
                <a:lnTo>
                  <a:pt x="683132" y="0"/>
                </a:lnTo>
                <a:close/>
              </a:path>
              <a:path w="1094739" h="350520">
                <a:moveTo>
                  <a:pt x="791681" y="50037"/>
                </a:moveTo>
                <a:lnTo>
                  <a:pt x="684402" y="50037"/>
                </a:lnTo>
                <a:lnTo>
                  <a:pt x="694642" y="50540"/>
                </a:lnTo>
                <a:lnTo>
                  <a:pt x="703643" y="52054"/>
                </a:lnTo>
                <a:lnTo>
                  <a:pt x="733932" y="81787"/>
                </a:lnTo>
                <a:lnTo>
                  <a:pt x="799591" y="69596"/>
                </a:lnTo>
                <a:lnTo>
                  <a:pt x="793615" y="53423"/>
                </a:lnTo>
                <a:lnTo>
                  <a:pt x="791681" y="50037"/>
                </a:lnTo>
                <a:close/>
              </a:path>
            </a:pathLst>
          </a:custGeom>
          <a:solidFill>
            <a:srgbClr val="FFFFFF"/>
          </a:solidFill>
        </p:spPr>
        <p:txBody>
          <a:bodyPr wrap="square" lIns="0" tIns="0" rIns="0" bIns="0" rtlCol="0"/>
          <a:lstStyle/>
          <a:p>
            <a:endParaRPr/>
          </a:p>
        </p:txBody>
      </p:sp>
      <p:sp>
        <p:nvSpPr>
          <p:cNvPr id="36" name="object 36"/>
          <p:cNvSpPr/>
          <p:nvPr/>
        </p:nvSpPr>
        <p:spPr>
          <a:xfrm>
            <a:off x="4107181" y="3375407"/>
            <a:ext cx="84455" cy="159893"/>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4733927" y="3229229"/>
            <a:ext cx="113157" cy="70866"/>
          </a:xfrm>
          <a:prstGeom prst="rect">
            <a:avLst/>
          </a:prstGeom>
          <a:blipFill>
            <a:blip r:embed="rId13" cstate="print"/>
            <a:stretch>
              <a:fillRect/>
            </a:stretch>
          </a:blipFill>
        </p:spPr>
        <p:txBody>
          <a:bodyPr wrap="square" lIns="0" tIns="0" rIns="0" bIns="0" rtlCol="0"/>
          <a:lstStyle/>
          <a:p>
            <a:endParaRPr/>
          </a:p>
        </p:txBody>
      </p:sp>
      <p:sp>
        <p:nvSpPr>
          <p:cNvPr id="38" name="object 38"/>
          <p:cNvSpPr/>
          <p:nvPr/>
        </p:nvSpPr>
        <p:spPr>
          <a:xfrm>
            <a:off x="3885059" y="3229229"/>
            <a:ext cx="113157" cy="70866"/>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4665855" y="3180588"/>
            <a:ext cx="245745" cy="275590"/>
          </a:xfrm>
          <a:custGeom>
            <a:avLst/>
            <a:gdLst/>
            <a:ahLst/>
            <a:cxnLst/>
            <a:rect l="l" t="t" r="r" b="b"/>
            <a:pathLst>
              <a:path w="245745" h="275589">
                <a:moveTo>
                  <a:pt x="120650" y="0"/>
                </a:moveTo>
                <a:lnTo>
                  <a:pt x="173196" y="9699"/>
                </a:lnTo>
                <a:lnTo>
                  <a:pt x="213360" y="38735"/>
                </a:lnTo>
                <a:lnTo>
                  <a:pt x="238410" y="87883"/>
                </a:lnTo>
                <a:lnTo>
                  <a:pt x="245745" y="157607"/>
                </a:lnTo>
                <a:lnTo>
                  <a:pt x="71374" y="157607"/>
                </a:lnTo>
                <a:lnTo>
                  <a:pt x="72707" y="172200"/>
                </a:lnTo>
                <a:lnTo>
                  <a:pt x="96714" y="213314"/>
                </a:lnTo>
                <a:lnTo>
                  <a:pt x="128397" y="223012"/>
                </a:lnTo>
                <a:lnTo>
                  <a:pt x="136201" y="222444"/>
                </a:lnTo>
                <a:lnTo>
                  <a:pt x="169527" y="194530"/>
                </a:lnTo>
                <a:lnTo>
                  <a:pt x="172720" y="185292"/>
                </a:lnTo>
                <a:lnTo>
                  <a:pt x="242062" y="196976"/>
                </a:lnTo>
                <a:lnTo>
                  <a:pt x="213272" y="243947"/>
                </a:lnTo>
                <a:lnTo>
                  <a:pt x="167322" y="270049"/>
                </a:lnTo>
                <a:lnTo>
                  <a:pt x="127635" y="275082"/>
                </a:lnTo>
                <a:lnTo>
                  <a:pt x="95507" y="272272"/>
                </a:lnTo>
                <a:lnTo>
                  <a:pt x="44731" y="249793"/>
                </a:lnTo>
                <a:lnTo>
                  <a:pt x="14626" y="211026"/>
                </a:lnTo>
                <a:lnTo>
                  <a:pt x="1621" y="165687"/>
                </a:lnTo>
                <a:lnTo>
                  <a:pt x="0" y="139446"/>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40" name="object 40"/>
          <p:cNvSpPr/>
          <p:nvPr/>
        </p:nvSpPr>
        <p:spPr>
          <a:xfrm>
            <a:off x="4379723" y="3180588"/>
            <a:ext cx="245745" cy="275590"/>
          </a:xfrm>
          <a:custGeom>
            <a:avLst/>
            <a:gdLst/>
            <a:ahLst/>
            <a:cxnLst/>
            <a:rect l="l" t="t" r="r" b="b"/>
            <a:pathLst>
              <a:path w="245745" h="275589">
                <a:moveTo>
                  <a:pt x="120395" y="0"/>
                </a:moveTo>
                <a:lnTo>
                  <a:pt x="167433" y="4381"/>
                </a:lnTo>
                <a:lnTo>
                  <a:pt x="212780" y="27412"/>
                </a:lnTo>
                <a:lnTo>
                  <a:pt x="236854" y="69596"/>
                </a:lnTo>
                <a:lnTo>
                  <a:pt x="171195" y="81787"/>
                </a:lnTo>
                <a:lnTo>
                  <a:pt x="168624" y="74525"/>
                </a:lnTo>
                <a:lnTo>
                  <a:pt x="165100" y="68167"/>
                </a:lnTo>
                <a:lnTo>
                  <a:pt x="121665" y="50037"/>
                </a:lnTo>
                <a:lnTo>
                  <a:pt x="108850" y="50514"/>
                </a:lnTo>
                <a:lnTo>
                  <a:pt x="74294" y="66039"/>
                </a:lnTo>
                <a:lnTo>
                  <a:pt x="74294" y="71882"/>
                </a:lnTo>
                <a:lnTo>
                  <a:pt x="74294" y="76835"/>
                </a:lnTo>
                <a:lnTo>
                  <a:pt x="121374" y="98081"/>
                </a:lnTo>
                <a:lnTo>
                  <a:pt x="146303" y="104012"/>
                </a:lnTo>
                <a:lnTo>
                  <a:pt x="172021" y="110730"/>
                </a:lnTo>
                <a:lnTo>
                  <a:pt x="210883" y="126212"/>
                </a:lnTo>
                <a:lnTo>
                  <a:pt x="240315" y="157289"/>
                </a:lnTo>
                <a:lnTo>
                  <a:pt x="245744" y="186816"/>
                </a:lnTo>
                <a:lnTo>
                  <a:pt x="243861" y="204273"/>
                </a:lnTo>
                <a:lnTo>
                  <a:pt x="215518" y="249047"/>
                </a:lnTo>
                <a:lnTo>
                  <a:pt x="178053" y="268541"/>
                </a:lnTo>
                <a:lnTo>
                  <a:pt x="126111" y="275082"/>
                </a:lnTo>
                <a:lnTo>
                  <a:pt x="100635" y="273704"/>
                </a:lnTo>
                <a:lnTo>
                  <a:pt x="58066" y="262759"/>
                </a:lnTo>
                <a:lnTo>
                  <a:pt x="15033" y="227504"/>
                </a:lnTo>
                <a:lnTo>
                  <a:pt x="0" y="194056"/>
                </a:lnTo>
                <a:lnTo>
                  <a:pt x="69850" y="183387"/>
                </a:lnTo>
                <a:lnTo>
                  <a:pt x="72632" y="192889"/>
                </a:lnTo>
                <a:lnTo>
                  <a:pt x="76580" y="201199"/>
                </a:lnTo>
                <a:lnTo>
                  <a:pt x="114512" y="224018"/>
                </a:lnTo>
                <a:lnTo>
                  <a:pt x="126111" y="224662"/>
                </a:lnTo>
                <a:lnTo>
                  <a:pt x="138783" y="224043"/>
                </a:lnTo>
                <a:lnTo>
                  <a:pt x="175894" y="203962"/>
                </a:lnTo>
                <a:lnTo>
                  <a:pt x="175894" y="196214"/>
                </a:lnTo>
                <a:lnTo>
                  <a:pt x="175894" y="190881"/>
                </a:lnTo>
                <a:lnTo>
                  <a:pt x="109384" y="164814"/>
                </a:lnTo>
                <a:lnTo>
                  <a:pt x="78819" y="156146"/>
                </a:lnTo>
                <a:lnTo>
                  <a:pt x="40893" y="139953"/>
                </a:lnTo>
                <a:lnTo>
                  <a:pt x="11604" y="98680"/>
                </a:lnTo>
                <a:lnTo>
                  <a:pt x="9651" y="80772"/>
                </a:lnTo>
                <a:lnTo>
                  <a:pt x="11340" y="64317"/>
                </a:lnTo>
                <a:lnTo>
                  <a:pt x="36575" y="23240"/>
                </a:lnTo>
                <a:lnTo>
                  <a:pt x="71056" y="5810"/>
                </a:lnTo>
                <a:lnTo>
                  <a:pt x="93868" y="1452"/>
                </a:lnTo>
                <a:lnTo>
                  <a:pt x="120395"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3816986" y="3180588"/>
            <a:ext cx="245745" cy="275590"/>
          </a:xfrm>
          <a:custGeom>
            <a:avLst/>
            <a:gdLst/>
            <a:ahLst/>
            <a:cxnLst/>
            <a:rect l="l" t="t" r="r" b="b"/>
            <a:pathLst>
              <a:path w="245745" h="275589">
                <a:moveTo>
                  <a:pt x="120650" y="0"/>
                </a:moveTo>
                <a:lnTo>
                  <a:pt x="173196" y="9699"/>
                </a:lnTo>
                <a:lnTo>
                  <a:pt x="213360" y="38735"/>
                </a:lnTo>
                <a:lnTo>
                  <a:pt x="238410" y="87883"/>
                </a:lnTo>
                <a:lnTo>
                  <a:pt x="245744" y="157607"/>
                </a:lnTo>
                <a:lnTo>
                  <a:pt x="71374" y="157607"/>
                </a:lnTo>
                <a:lnTo>
                  <a:pt x="72707" y="172200"/>
                </a:lnTo>
                <a:lnTo>
                  <a:pt x="96714" y="213314"/>
                </a:lnTo>
                <a:lnTo>
                  <a:pt x="128397" y="223012"/>
                </a:lnTo>
                <a:lnTo>
                  <a:pt x="136201" y="222444"/>
                </a:lnTo>
                <a:lnTo>
                  <a:pt x="169527" y="194530"/>
                </a:lnTo>
                <a:lnTo>
                  <a:pt x="172719" y="185292"/>
                </a:lnTo>
                <a:lnTo>
                  <a:pt x="242062" y="196976"/>
                </a:lnTo>
                <a:lnTo>
                  <a:pt x="213272" y="243947"/>
                </a:lnTo>
                <a:lnTo>
                  <a:pt x="167322" y="270049"/>
                </a:lnTo>
                <a:lnTo>
                  <a:pt x="127635" y="275082"/>
                </a:lnTo>
                <a:lnTo>
                  <a:pt x="95507" y="272272"/>
                </a:lnTo>
                <a:lnTo>
                  <a:pt x="44731" y="249793"/>
                </a:lnTo>
                <a:lnTo>
                  <a:pt x="14626" y="211026"/>
                </a:lnTo>
                <a:lnTo>
                  <a:pt x="1621" y="165687"/>
                </a:lnTo>
                <a:lnTo>
                  <a:pt x="0" y="139446"/>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42" name="object 42"/>
          <p:cNvSpPr/>
          <p:nvPr/>
        </p:nvSpPr>
        <p:spPr>
          <a:xfrm>
            <a:off x="5081015" y="3078479"/>
            <a:ext cx="2335530" cy="518922"/>
          </a:xfrm>
          <a:prstGeom prst="rect">
            <a:avLst/>
          </a:prstGeom>
          <a:blipFill>
            <a:blip r:embed="rId18" cstate="print"/>
            <a:stretch>
              <a:fillRect/>
            </a:stretch>
          </a:blipFill>
        </p:spPr>
        <p:txBody>
          <a:bodyPr wrap="square" lIns="0" tIns="0" rIns="0" bIns="0" rtlCol="0"/>
          <a:lstStyle/>
          <a:p>
            <a:endParaRPr/>
          </a:p>
        </p:txBody>
      </p:sp>
      <p:sp>
        <p:nvSpPr>
          <p:cNvPr id="43" name="object 43"/>
          <p:cNvSpPr/>
          <p:nvPr/>
        </p:nvSpPr>
        <p:spPr>
          <a:xfrm>
            <a:off x="5091429" y="3089020"/>
            <a:ext cx="2281682" cy="465328"/>
          </a:xfrm>
          <a:prstGeom prst="rect">
            <a:avLst/>
          </a:prstGeom>
          <a:blipFill>
            <a:blip r:embed="rId19" cstate="print"/>
            <a:stretch>
              <a:fillRect/>
            </a:stretch>
          </a:blipFill>
        </p:spPr>
        <p:txBody>
          <a:bodyPr wrap="square" lIns="0" tIns="0" rIns="0" bIns="0" rtlCol="0"/>
          <a:lstStyle/>
          <a:p>
            <a:endParaRPr/>
          </a:p>
        </p:txBody>
      </p:sp>
      <p:sp>
        <p:nvSpPr>
          <p:cNvPr id="44" name="object 44"/>
          <p:cNvSpPr/>
          <p:nvPr/>
        </p:nvSpPr>
        <p:spPr>
          <a:xfrm>
            <a:off x="7400543" y="3364991"/>
            <a:ext cx="136372" cy="212598"/>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7409690" y="3375407"/>
            <a:ext cx="84455" cy="159893"/>
          </a:xfrm>
          <a:prstGeom prst="rect">
            <a:avLst/>
          </a:prstGeom>
          <a:blipFill>
            <a:blip r:embed="rId21" cstate="print"/>
            <a:stretch>
              <a:fillRect/>
            </a:stretch>
          </a:blipFill>
        </p:spPr>
        <p:txBody>
          <a:bodyPr wrap="square" lIns="0" tIns="0" rIns="0" bIns="0" rtlCol="0"/>
          <a:lstStyle/>
          <a:p>
            <a:endParaRPr/>
          </a:p>
        </p:txBody>
      </p:sp>
      <p:sp>
        <p:nvSpPr>
          <p:cNvPr id="46" name="object 46"/>
          <p:cNvSpPr/>
          <p:nvPr/>
        </p:nvSpPr>
        <p:spPr>
          <a:xfrm>
            <a:off x="1993394" y="3681986"/>
            <a:ext cx="4914137" cy="531113"/>
          </a:xfrm>
          <a:prstGeom prst="rect">
            <a:avLst/>
          </a:prstGeom>
          <a:blipFill>
            <a:blip r:embed="rId22" cstate="print"/>
            <a:stretch>
              <a:fillRect/>
            </a:stretch>
          </a:blipFill>
        </p:spPr>
        <p:txBody>
          <a:bodyPr wrap="square" lIns="0" tIns="0" rIns="0" bIns="0" rtlCol="0"/>
          <a:lstStyle/>
          <a:p>
            <a:endParaRPr/>
          </a:p>
        </p:txBody>
      </p:sp>
      <p:sp>
        <p:nvSpPr>
          <p:cNvPr id="47" name="object 47"/>
          <p:cNvSpPr/>
          <p:nvPr/>
        </p:nvSpPr>
        <p:spPr>
          <a:xfrm>
            <a:off x="2003805" y="3691382"/>
            <a:ext cx="4861560" cy="479298"/>
          </a:xfrm>
          <a:prstGeom prst="rect">
            <a:avLst/>
          </a:prstGeom>
          <a:blipFill>
            <a:blip r:embed="rId23" cstate="print"/>
            <a:stretch>
              <a:fillRect/>
            </a:stretch>
          </a:blipFill>
        </p:spPr>
        <p:txBody>
          <a:bodyPr wrap="square" lIns="0" tIns="0" rIns="0" bIns="0" rtlCol="0"/>
          <a:lstStyle/>
          <a:p>
            <a:endParaRPr/>
          </a:p>
        </p:txBody>
      </p:sp>
      <p:sp>
        <p:nvSpPr>
          <p:cNvPr id="48" name="object 48"/>
          <p:cNvSpPr/>
          <p:nvPr/>
        </p:nvSpPr>
        <p:spPr>
          <a:xfrm>
            <a:off x="6896100" y="3974591"/>
            <a:ext cx="136372" cy="212598"/>
          </a:xfrm>
          <a:prstGeom prst="rect">
            <a:avLst/>
          </a:prstGeom>
          <a:blipFill>
            <a:blip r:embed="rId20" cstate="print"/>
            <a:stretch>
              <a:fillRect/>
            </a:stretch>
          </a:blipFill>
        </p:spPr>
        <p:txBody>
          <a:bodyPr wrap="square" lIns="0" tIns="0" rIns="0" bIns="0" rtlCol="0"/>
          <a:lstStyle/>
          <a:p>
            <a:endParaRPr/>
          </a:p>
        </p:txBody>
      </p:sp>
      <p:sp>
        <p:nvSpPr>
          <p:cNvPr id="49" name="object 49"/>
          <p:cNvSpPr/>
          <p:nvPr/>
        </p:nvSpPr>
        <p:spPr>
          <a:xfrm>
            <a:off x="6905243" y="3985007"/>
            <a:ext cx="84454" cy="159893"/>
          </a:xfrm>
          <a:prstGeom prst="rect">
            <a:avLst/>
          </a:prstGeom>
          <a:blipFill>
            <a:blip r:embed="rId21" cstate="print"/>
            <a:stretch>
              <a:fillRect/>
            </a:stretch>
          </a:blipFill>
        </p:spPr>
        <p:txBody>
          <a:bodyPr wrap="square" lIns="0" tIns="0" rIns="0" bIns="0" rtlCol="0"/>
          <a:lstStyle/>
          <a:p>
            <a:endParaRPr/>
          </a:p>
        </p:txBody>
      </p:sp>
      <p:sp>
        <p:nvSpPr>
          <p:cNvPr id="50" name="object 50"/>
          <p:cNvSpPr/>
          <p:nvPr/>
        </p:nvSpPr>
        <p:spPr>
          <a:xfrm>
            <a:off x="1985774" y="4386073"/>
            <a:ext cx="1021841" cy="436625"/>
          </a:xfrm>
          <a:prstGeom prst="rect">
            <a:avLst/>
          </a:prstGeom>
          <a:blipFill>
            <a:blip r:embed="rId24" cstate="print"/>
            <a:stretch>
              <a:fillRect/>
            </a:stretch>
          </a:blipFill>
        </p:spPr>
        <p:txBody>
          <a:bodyPr wrap="square" lIns="0" tIns="0" rIns="0" bIns="0" rtlCol="0"/>
          <a:lstStyle/>
          <a:p>
            <a:endParaRPr/>
          </a:p>
        </p:txBody>
      </p:sp>
      <p:sp>
        <p:nvSpPr>
          <p:cNvPr id="51" name="object 51"/>
          <p:cNvSpPr/>
          <p:nvPr/>
        </p:nvSpPr>
        <p:spPr>
          <a:xfrm>
            <a:off x="1999871" y="4399788"/>
            <a:ext cx="960119" cy="375920"/>
          </a:xfrm>
          <a:custGeom>
            <a:avLst/>
            <a:gdLst/>
            <a:ahLst/>
            <a:cxnLst/>
            <a:rect l="l" t="t" r="r" b="b"/>
            <a:pathLst>
              <a:path w="960119" h="375920">
                <a:moveTo>
                  <a:pt x="557022" y="0"/>
                </a:moveTo>
                <a:lnTo>
                  <a:pt x="509301" y="9239"/>
                </a:lnTo>
                <a:lnTo>
                  <a:pt x="470535" y="36956"/>
                </a:lnTo>
                <a:lnTo>
                  <a:pt x="444928" y="81153"/>
                </a:lnTo>
                <a:lnTo>
                  <a:pt x="436372" y="139445"/>
                </a:lnTo>
                <a:lnTo>
                  <a:pt x="437993" y="165687"/>
                </a:lnTo>
                <a:lnTo>
                  <a:pt x="450998" y="211026"/>
                </a:lnTo>
                <a:lnTo>
                  <a:pt x="481103" y="249793"/>
                </a:lnTo>
                <a:lnTo>
                  <a:pt x="531879" y="272272"/>
                </a:lnTo>
                <a:lnTo>
                  <a:pt x="564007" y="275081"/>
                </a:lnTo>
                <a:lnTo>
                  <a:pt x="584743" y="273821"/>
                </a:lnTo>
                <a:lnTo>
                  <a:pt x="636143" y="255016"/>
                </a:lnTo>
                <a:lnTo>
                  <a:pt x="665822" y="223012"/>
                </a:lnTo>
                <a:lnTo>
                  <a:pt x="564769" y="223012"/>
                </a:lnTo>
                <a:lnTo>
                  <a:pt x="553192" y="221938"/>
                </a:lnTo>
                <a:lnTo>
                  <a:pt x="517461" y="196290"/>
                </a:lnTo>
                <a:lnTo>
                  <a:pt x="507745" y="157606"/>
                </a:lnTo>
                <a:lnTo>
                  <a:pt x="682117" y="157606"/>
                </a:lnTo>
                <a:lnTo>
                  <a:pt x="680664" y="120173"/>
                </a:lnTo>
                <a:lnTo>
                  <a:pt x="679710" y="114935"/>
                </a:lnTo>
                <a:lnTo>
                  <a:pt x="509016" y="114935"/>
                </a:lnTo>
                <a:lnTo>
                  <a:pt x="509797" y="101407"/>
                </a:lnTo>
                <a:lnTo>
                  <a:pt x="531548" y="62589"/>
                </a:lnTo>
                <a:lnTo>
                  <a:pt x="561213" y="53212"/>
                </a:lnTo>
                <a:lnTo>
                  <a:pt x="659431" y="53212"/>
                </a:lnTo>
                <a:lnTo>
                  <a:pt x="649732" y="38735"/>
                </a:lnTo>
                <a:lnTo>
                  <a:pt x="631209" y="21806"/>
                </a:lnTo>
                <a:lnTo>
                  <a:pt x="609568" y="9699"/>
                </a:lnTo>
                <a:lnTo>
                  <a:pt x="584831" y="2426"/>
                </a:lnTo>
                <a:lnTo>
                  <a:pt x="557022" y="0"/>
                </a:lnTo>
                <a:close/>
              </a:path>
              <a:path w="960119" h="375920">
                <a:moveTo>
                  <a:pt x="609092" y="185293"/>
                </a:moveTo>
                <a:lnTo>
                  <a:pt x="586325" y="217975"/>
                </a:lnTo>
                <a:lnTo>
                  <a:pt x="564769" y="223012"/>
                </a:lnTo>
                <a:lnTo>
                  <a:pt x="665822" y="223012"/>
                </a:lnTo>
                <a:lnTo>
                  <a:pt x="670790" y="214903"/>
                </a:lnTo>
                <a:lnTo>
                  <a:pt x="678433" y="196976"/>
                </a:lnTo>
                <a:lnTo>
                  <a:pt x="609092" y="185293"/>
                </a:lnTo>
                <a:close/>
              </a:path>
              <a:path w="960119" h="375920">
                <a:moveTo>
                  <a:pt x="659431" y="53212"/>
                </a:moveTo>
                <a:lnTo>
                  <a:pt x="561213" y="53212"/>
                </a:lnTo>
                <a:lnTo>
                  <a:pt x="571476" y="54209"/>
                </a:lnTo>
                <a:lnTo>
                  <a:pt x="580929" y="57181"/>
                </a:lnTo>
                <a:lnTo>
                  <a:pt x="608742" y="88328"/>
                </a:lnTo>
                <a:lnTo>
                  <a:pt x="613029" y="114935"/>
                </a:lnTo>
                <a:lnTo>
                  <a:pt x="679710" y="114935"/>
                </a:lnTo>
                <a:lnTo>
                  <a:pt x="674782" y="87883"/>
                </a:lnTo>
                <a:lnTo>
                  <a:pt x="664471" y="60737"/>
                </a:lnTo>
                <a:lnTo>
                  <a:pt x="659431" y="53212"/>
                </a:lnTo>
                <a:close/>
              </a:path>
              <a:path w="960119" h="375920">
                <a:moveTo>
                  <a:pt x="16891" y="317119"/>
                </a:moveTo>
                <a:lnTo>
                  <a:pt x="23113" y="371601"/>
                </a:lnTo>
                <a:lnTo>
                  <a:pt x="62483" y="375919"/>
                </a:lnTo>
                <a:lnTo>
                  <a:pt x="72130" y="375656"/>
                </a:lnTo>
                <a:lnTo>
                  <a:pt x="112553" y="366569"/>
                </a:lnTo>
                <a:lnTo>
                  <a:pt x="143637" y="340232"/>
                </a:lnTo>
                <a:lnTo>
                  <a:pt x="154468" y="320420"/>
                </a:lnTo>
                <a:lnTo>
                  <a:pt x="46355" y="320420"/>
                </a:lnTo>
                <a:lnTo>
                  <a:pt x="39590" y="320208"/>
                </a:lnTo>
                <a:lnTo>
                  <a:pt x="32432" y="319579"/>
                </a:lnTo>
                <a:lnTo>
                  <a:pt x="24870" y="318545"/>
                </a:lnTo>
                <a:lnTo>
                  <a:pt x="16891" y="317119"/>
                </a:lnTo>
                <a:close/>
              </a:path>
              <a:path w="960119" h="375920">
                <a:moveTo>
                  <a:pt x="74168" y="5968"/>
                </a:moveTo>
                <a:lnTo>
                  <a:pt x="0" y="5968"/>
                </a:lnTo>
                <a:lnTo>
                  <a:pt x="100203" y="269875"/>
                </a:lnTo>
                <a:lnTo>
                  <a:pt x="96726" y="280370"/>
                </a:lnTo>
                <a:lnTo>
                  <a:pt x="75697" y="312330"/>
                </a:lnTo>
                <a:lnTo>
                  <a:pt x="46355" y="320420"/>
                </a:lnTo>
                <a:lnTo>
                  <a:pt x="154468" y="320420"/>
                </a:lnTo>
                <a:lnTo>
                  <a:pt x="156585" y="315890"/>
                </a:lnTo>
                <a:lnTo>
                  <a:pt x="161162" y="305054"/>
                </a:lnTo>
                <a:lnTo>
                  <a:pt x="177673" y="259206"/>
                </a:lnTo>
                <a:lnTo>
                  <a:pt x="202056" y="192786"/>
                </a:lnTo>
                <a:lnTo>
                  <a:pt x="137032" y="192786"/>
                </a:lnTo>
                <a:lnTo>
                  <a:pt x="74168" y="5968"/>
                </a:lnTo>
                <a:close/>
              </a:path>
              <a:path w="960119" h="375920">
                <a:moveTo>
                  <a:pt x="270637" y="5968"/>
                </a:moveTo>
                <a:lnTo>
                  <a:pt x="198500" y="5968"/>
                </a:lnTo>
                <a:lnTo>
                  <a:pt x="137032" y="192786"/>
                </a:lnTo>
                <a:lnTo>
                  <a:pt x="202056" y="192786"/>
                </a:lnTo>
                <a:lnTo>
                  <a:pt x="270637" y="5968"/>
                </a:lnTo>
                <a:close/>
              </a:path>
              <a:path w="960119" h="375920">
                <a:moveTo>
                  <a:pt x="783970" y="183387"/>
                </a:moveTo>
                <a:lnTo>
                  <a:pt x="714120" y="194056"/>
                </a:lnTo>
                <a:lnTo>
                  <a:pt x="720262" y="211750"/>
                </a:lnTo>
                <a:lnTo>
                  <a:pt x="729154" y="227504"/>
                </a:lnTo>
                <a:lnTo>
                  <a:pt x="772187" y="262759"/>
                </a:lnTo>
                <a:lnTo>
                  <a:pt x="814756" y="273704"/>
                </a:lnTo>
                <a:lnTo>
                  <a:pt x="840232" y="275081"/>
                </a:lnTo>
                <a:lnTo>
                  <a:pt x="868025" y="273442"/>
                </a:lnTo>
                <a:lnTo>
                  <a:pt x="912705" y="260401"/>
                </a:lnTo>
                <a:lnTo>
                  <a:pt x="942881" y="235376"/>
                </a:lnTo>
                <a:lnTo>
                  <a:pt x="949662" y="224662"/>
                </a:lnTo>
                <a:lnTo>
                  <a:pt x="840232" y="224662"/>
                </a:lnTo>
                <a:lnTo>
                  <a:pt x="828633" y="224018"/>
                </a:lnTo>
                <a:lnTo>
                  <a:pt x="790701" y="201199"/>
                </a:lnTo>
                <a:lnTo>
                  <a:pt x="786753" y="192889"/>
                </a:lnTo>
                <a:lnTo>
                  <a:pt x="783970" y="183387"/>
                </a:lnTo>
                <a:close/>
              </a:path>
              <a:path w="960119" h="375920">
                <a:moveTo>
                  <a:pt x="834517" y="0"/>
                </a:moveTo>
                <a:lnTo>
                  <a:pt x="785177" y="5810"/>
                </a:lnTo>
                <a:lnTo>
                  <a:pt x="750697" y="23241"/>
                </a:lnTo>
                <a:lnTo>
                  <a:pt x="725461" y="64317"/>
                </a:lnTo>
                <a:lnTo>
                  <a:pt x="723773" y="80772"/>
                </a:lnTo>
                <a:lnTo>
                  <a:pt x="725725" y="98680"/>
                </a:lnTo>
                <a:lnTo>
                  <a:pt x="755014" y="139954"/>
                </a:lnTo>
                <a:lnTo>
                  <a:pt x="792940" y="156146"/>
                </a:lnTo>
                <a:lnTo>
                  <a:pt x="873887" y="176784"/>
                </a:lnTo>
                <a:lnTo>
                  <a:pt x="881633" y="179831"/>
                </a:lnTo>
                <a:lnTo>
                  <a:pt x="885063" y="183134"/>
                </a:lnTo>
                <a:lnTo>
                  <a:pt x="888364" y="186562"/>
                </a:lnTo>
                <a:lnTo>
                  <a:pt x="890016" y="190881"/>
                </a:lnTo>
                <a:lnTo>
                  <a:pt x="890016" y="203962"/>
                </a:lnTo>
                <a:lnTo>
                  <a:pt x="852904" y="224043"/>
                </a:lnTo>
                <a:lnTo>
                  <a:pt x="840232" y="224662"/>
                </a:lnTo>
                <a:lnTo>
                  <a:pt x="949662" y="224662"/>
                </a:lnTo>
                <a:lnTo>
                  <a:pt x="952325" y="220456"/>
                </a:lnTo>
                <a:lnTo>
                  <a:pt x="957982" y="204273"/>
                </a:lnTo>
                <a:lnTo>
                  <a:pt x="959866" y="186817"/>
                </a:lnTo>
                <a:lnTo>
                  <a:pt x="958508" y="171148"/>
                </a:lnTo>
                <a:lnTo>
                  <a:pt x="938149" y="135000"/>
                </a:lnTo>
                <a:lnTo>
                  <a:pt x="886142" y="110730"/>
                </a:lnTo>
                <a:lnTo>
                  <a:pt x="835495" y="98081"/>
                </a:lnTo>
                <a:lnTo>
                  <a:pt x="816340" y="92852"/>
                </a:lnTo>
                <a:lnTo>
                  <a:pt x="802971" y="88314"/>
                </a:lnTo>
                <a:lnTo>
                  <a:pt x="795401" y="84455"/>
                </a:lnTo>
                <a:lnTo>
                  <a:pt x="790701" y="81025"/>
                </a:lnTo>
                <a:lnTo>
                  <a:pt x="788416" y="76835"/>
                </a:lnTo>
                <a:lnTo>
                  <a:pt x="788416" y="66039"/>
                </a:lnTo>
                <a:lnTo>
                  <a:pt x="835787" y="50037"/>
                </a:lnTo>
                <a:lnTo>
                  <a:pt x="943065" y="50037"/>
                </a:lnTo>
                <a:lnTo>
                  <a:pt x="936974" y="39369"/>
                </a:lnTo>
                <a:lnTo>
                  <a:pt x="899900" y="9858"/>
                </a:lnTo>
                <a:lnTo>
                  <a:pt x="859756" y="1095"/>
                </a:lnTo>
                <a:lnTo>
                  <a:pt x="834517" y="0"/>
                </a:lnTo>
                <a:close/>
              </a:path>
              <a:path w="960119" h="375920">
                <a:moveTo>
                  <a:pt x="943065" y="50037"/>
                </a:moveTo>
                <a:lnTo>
                  <a:pt x="835787" y="50037"/>
                </a:lnTo>
                <a:lnTo>
                  <a:pt x="846026" y="50540"/>
                </a:lnTo>
                <a:lnTo>
                  <a:pt x="855027" y="52054"/>
                </a:lnTo>
                <a:lnTo>
                  <a:pt x="885317" y="81787"/>
                </a:lnTo>
                <a:lnTo>
                  <a:pt x="950976" y="69595"/>
                </a:lnTo>
                <a:lnTo>
                  <a:pt x="944999" y="53423"/>
                </a:lnTo>
                <a:lnTo>
                  <a:pt x="943065" y="50037"/>
                </a:lnTo>
                <a:close/>
              </a:path>
            </a:pathLst>
          </a:custGeom>
          <a:solidFill>
            <a:srgbClr val="FFFFFF"/>
          </a:solidFill>
        </p:spPr>
        <p:txBody>
          <a:bodyPr wrap="square" lIns="0" tIns="0" rIns="0" bIns="0" rtlCol="0"/>
          <a:lstStyle/>
          <a:p>
            <a:endParaRPr/>
          </a:p>
        </p:txBody>
      </p:sp>
      <p:sp>
        <p:nvSpPr>
          <p:cNvPr id="52" name="object 52"/>
          <p:cNvSpPr/>
          <p:nvPr/>
        </p:nvSpPr>
        <p:spPr>
          <a:xfrm>
            <a:off x="2504315" y="4448428"/>
            <a:ext cx="113157" cy="70866"/>
          </a:xfrm>
          <a:prstGeom prst="rect">
            <a:avLst/>
          </a:prstGeom>
          <a:blipFill>
            <a:blip r:embed="rId13" cstate="print"/>
            <a:stretch>
              <a:fillRect/>
            </a:stretch>
          </a:blipFill>
        </p:spPr>
        <p:txBody>
          <a:bodyPr wrap="square" lIns="0" tIns="0" rIns="0" bIns="0" rtlCol="0"/>
          <a:lstStyle/>
          <a:p>
            <a:endParaRPr/>
          </a:p>
        </p:txBody>
      </p:sp>
      <p:sp>
        <p:nvSpPr>
          <p:cNvPr id="53" name="object 53"/>
          <p:cNvSpPr/>
          <p:nvPr/>
        </p:nvSpPr>
        <p:spPr>
          <a:xfrm>
            <a:off x="1999871" y="4405759"/>
            <a:ext cx="271145" cy="370205"/>
          </a:xfrm>
          <a:custGeom>
            <a:avLst/>
            <a:gdLst/>
            <a:ahLst/>
            <a:cxnLst/>
            <a:rect l="l" t="t" r="r" b="b"/>
            <a:pathLst>
              <a:path w="271144" h="370204">
                <a:moveTo>
                  <a:pt x="0" y="0"/>
                </a:moveTo>
                <a:lnTo>
                  <a:pt x="74168" y="0"/>
                </a:lnTo>
                <a:lnTo>
                  <a:pt x="137032" y="186817"/>
                </a:lnTo>
                <a:lnTo>
                  <a:pt x="198500" y="0"/>
                </a:lnTo>
                <a:lnTo>
                  <a:pt x="270637" y="0"/>
                </a:lnTo>
                <a:lnTo>
                  <a:pt x="177673" y="253238"/>
                </a:lnTo>
                <a:lnTo>
                  <a:pt x="161162" y="299085"/>
                </a:lnTo>
                <a:lnTo>
                  <a:pt x="143637" y="334264"/>
                </a:lnTo>
                <a:lnTo>
                  <a:pt x="112553" y="360600"/>
                </a:lnTo>
                <a:lnTo>
                  <a:pt x="72130" y="369687"/>
                </a:lnTo>
                <a:lnTo>
                  <a:pt x="62483" y="369951"/>
                </a:lnTo>
                <a:lnTo>
                  <a:pt x="52510" y="369687"/>
                </a:lnTo>
                <a:lnTo>
                  <a:pt x="42608" y="368887"/>
                </a:lnTo>
                <a:lnTo>
                  <a:pt x="32801" y="367539"/>
                </a:lnTo>
                <a:lnTo>
                  <a:pt x="23113" y="365633"/>
                </a:lnTo>
                <a:lnTo>
                  <a:pt x="16891" y="311150"/>
                </a:lnTo>
                <a:lnTo>
                  <a:pt x="24870" y="312576"/>
                </a:lnTo>
                <a:lnTo>
                  <a:pt x="32432" y="313610"/>
                </a:lnTo>
                <a:lnTo>
                  <a:pt x="39590" y="314239"/>
                </a:lnTo>
                <a:lnTo>
                  <a:pt x="46355" y="314452"/>
                </a:lnTo>
                <a:lnTo>
                  <a:pt x="57739" y="313549"/>
                </a:lnTo>
                <a:lnTo>
                  <a:pt x="92582" y="283956"/>
                </a:lnTo>
                <a:lnTo>
                  <a:pt x="100203" y="263906"/>
                </a:lnTo>
                <a:lnTo>
                  <a:pt x="0" y="0"/>
                </a:lnTo>
                <a:close/>
              </a:path>
            </a:pathLst>
          </a:custGeom>
          <a:ln w="9144">
            <a:solidFill>
              <a:srgbClr val="000000"/>
            </a:solidFill>
          </a:ln>
        </p:spPr>
        <p:txBody>
          <a:bodyPr wrap="square" lIns="0" tIns="0" rIns="0" bIns="0" rtlCol="0"/>
          <a:lstStyle/>
          <a:p>
            <a:endParaRPr/>
          </a:p>
        </p:txBody>
      </p:sp>
      <p:sp>
        <p:nvSpPr>
          <p:cNvPr id="54" name="object 54"/>
          <p:cNvSpPr/>
          <p:nvPr/>
        </p:nvSpPr>
        <p:spPr>
          <a:xfrm>
            <a:off x="2713991" y="4399788"/>
            <a:ext cx="245745" cy="275590"/>
          </a:xfrm>
          <a:custGeom>
            <a:avLst/>
            <a:gdLst/>
            <a:ahLst/>
            <a:cxnLst/>
            <a:rect l="l" t="t" r="r" b="b"/>
            <a:pathLst>
              <a:path w="245744" h="275589">
                <a:moveTo>
                  <a:pt x="120396" y="0"/>
                </a:moveTo>
                <a:lnTo>
                  <a:pt x="167433" y="4381"/>
                </a:lnTo>
                <a:lnTo>
                  <a:pt x="212780" y="27412"/>
                </a:lnTo>
                <a:lnTo>
                  <a:pt x="236855" y="69595"/>
                </a:lnTo>
                <a:lnTo>
                  <a:pt x="171196" y="81787"/>
                </a:lnTo>
                <a:lnTo>
                  <a:pt x="168624" y="74525"/>
                </a:lnTo>
                <a:lnTo>
                  <a:pt x="165100" y="68167"/>
                </a:lnTo>
                <a:lnTo>
                  <a:pt x="121666" y="50037"/>
                </a:lnTo>
                <a:lnTo>
                  <a:pt x="108850" y="50514"/>
                </a:lnTo>
                <a:lnTo>
                  <a:pt x="74295" y="66039"/>
                </a:lnTo>
                <a:lnTo>
                  <a:pt x="74295" y="71881"/>
                </a:lnTo>
                <a:lnTo>
                  <a:pt x="74295" y="76835"/>
                </a:lnTo>
                <a:lnTo>
                  <a:pt x="121374" y="98081"/>
                </a:lnTo>
                <a:lnTo>
                  <a:pt x="146304" y="104012"/>
                </a:lnTo>
                <a:lnTo>
                  <a:pt x="172021" y="110730"/>
                </a:lnTo>
                <a:lnTo>
                  <a:pt x="210883" y="126212"/>
                </a:lnTo>
                <a:lnTo>
                  <a:pt x="240315" y="157289"/>
                </a:lnTo>
                <a:lnTo>
                  <a:pt x="245745" y="186817"/>
                </a:lnTo>
                <a:lnTo>
                  <a:pt x="243861" y="204273"/>
                </a:lnTo>
                <a:lnTo>
                  <a:pt x="215519" y="249047"/>
                </a:lnTo>
                <a:lnTo>
                  <a:pt x="178054" y="268541"/>
                </a:lnTo>
                <a:lnTo>
                  <a:pt x="126111" y="275081"/>
                </a:lnTo>
                <a:lnTo>
                  <a:pt x="100635" y="273704"/>
                </a:lnTo>
                <a:lnTo>
                  <a:pt x="58066" y="262759"/>
                </a:lnTo>
                <a:lnTo>
                  <a:pt x="15033" y="227504"/>
                </a:lnTo>
                <a:lnTo>
                  <a:pt x="0" y="194056"/>
                </a:lnTo>
                <a:lnTo>
                  <a:pt x="69850" y="183387"/>
                </a:lnTo>
                <a:lnTo>
                  <a:pt x="72632" y="192889"/>
                </a:lnTo>
                <a:lnTo>
                  <a:pt x="76581" y="201199"/>
                </a:lnTo>
                <a:lnTo>
                  <a:pt x="114512" y="224018"/>
                </a:lnTo>
                <a:lnTo>
                  <a:pt x="126111" y="224662"/>
                </a:lnTo>
                <a:lnTo>
                  <a:pt x="138783" y="224043"/>
                </a:lnTo>
                <a:lnTo>
                  <a:pt x="175895" y="203962"/>
                </a:lnTo>
                <a:lnTo>
                  <a:pt x="175895" y="196214"/>
                </a:lnTo>
                <a:lnTo>
                  <a:pt x="175895" y="190881"/>
                </a:lnTo>
                <a:lnTo>
                  <a:pt x="109384" y="164814"/>
                </a:lnTo>
                <a:lnTo>
                  <a:pt x="78819" y="156146"/>
                </a:lnTo>
                <a:lnTo>
                  <a:pt x="40893" y="139954"/>
                </a:lnTo>
                <a:lnTo>
                  <a:pt x="11604" y="98680"/>
                </a:lnTo>
                <a:lnTo>
                  <a:pt x="9652" y="80772"/>
                </a:lnTo>
                <a:lnTo>
                  <a:pt x="11340" y="64317"/>
                </a:lnTo>
                <a:lnTo>
                  <a:pt x="36576" y="23241"/>
                </a:lnTo>
                <a:lnTo>
                  <a:pt x="71056" y="5810"/>
                </a:lnTo>
                <a:lnTo>
                  <a:pt x="93868" y="1452"/>
                </a:lnTo>
                <a:lnTo>
                  <a:pt x="120396" y="0"/>
                </a:lnTo>
                <a:close/>
              </a:path>
            </a:pathLst>
          </a:custGeom>
          <a:ln w="9144">
            <a:solidFill>
              <a:srgbClr val="000000"/>
            </a:solidFill>
          </a:ln>
        </p:spPr>
        <p:txBody>
          <a:bodyPr wrap="square" lIns="0" tIns="0" rIns="0" bIns="0" rtlCol="0"/>
          <a:lstStyle/>
          <a:p>
            <a:endParaRPr/>
          </a:p>
        </p:txBody>
      </p:sp>
      <p:sp>
        <p:nvSpPr>
          <p:cNvPr id="55" name="object 55"/>
          <p:cNvSpPr/>
          <p:nvPr/>
        </p:nvSpPr>
        <p:spPr>
          <a:xfrm>
            <a:off x="2436243" y="4399788"/>
            <a:ext cx="245745" cy="275590"/>
          </a:xfrm>
          <a:custGeom>
            <a:avLst/>
            <a:gdLst/>
            <a:ahLst/>
            <a:cxnLst/>
            <a:rect l="l" t="t" r="r" b="b"/>
            <a:pathLst>
              <a:path w="245744" h="275589">
                <a:moveTo>
                  <a:pt x="120650" y="0"/>
                </a:moveTo>
                <a:lnTo>
                  <a:pt x="173196" y="9699"/>
                </a:lnTo>
                <a:lnTo>
                  <a:pt x="213359" y="38735"/>
                </a:lnTo>
                <a:lnTo>
                  <a:pt x="238410" y="87883"/>
                </a:lnTo>
                <a:lnTo>
                  <a:pt x="245744" y="157606"/>
                </a:lnTo>
                <a:lnTo>
                  <a:pt x="71373" y="157606"/>
                </a:lnTo>
                <a:lnTo>
                  <a:pt x="72707" y="172200"/>
                </a:lnTo>
                <a:lnTo>
                  <a:pt x="96714" y="213314"/>
                </a:lnTo>
                <a:lnTo>
                  <a:pt x="128396" y="223012"/>
                </a:lnTo>
                <a:lnTo>
                  <a:pt x="136201" y="222444"/>
                </a:lnTo>
                <a:lnTo>
                  <a:pt x="169527" y="194530"/>
                </a:lnTo>
                <a:lnTo>
                  <a:pt x="172719" y="185293"/>
                </a:lnTo>
                <a:lnTo>
                  <a:pt x="242061" y="196976"/>
                </a:lnTo>
                <a:lnTo>
                  <a:pt x="213272" y="243947"/>
                </a:lnTo>
                <a:lnTo>
                  <a:pt x="167322" y="270049"/>
                </a:lnTo>
                <a:lnTo>
                  <a:pt x="127634" y="275081"/>
                </a:lnTo>
                <a:lnTo>
                  <a:pt x="95507" y="272272"/>
                </a:lnTo>
                <a:lnTo>
                  <a:pt x="44731" y="249793"/>
                </a:lnTo>
                <a:lnTo>
                  <a:pt x="14626" y="211026"/>
                </a:lnTo>
                <a:lnTo>
                  <a:pt x="1621" y="165687"/>
                </a:lnTo>
                <a:lnTo>
                  <a:pt x="0" y="139445"/>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56" name="object 56"/>
          <p:cNvSpPr/>
          <p:nvPr/>
        </p:nvSpPr>
        <p:spPr>
          <a:xfrm>
            <a:off x="3133344" y="4291598"/>
            <a:ext cx="3062478" cy="525005"/>
          </a:xfrm>
          <a:prstGeom prst="rect">
            <a:avLst/>
          </a:prstGeom>
          <a:blipFill>
            <a:blip r:embed="rId25" cstate="print"/>
            <a:stretch>
              <a:fillRect/>
            </a:stretch>
          </a:blipFill>
        </p:spPr>
        <p:txBody>
          <a:bodyPr wrap="square" lIns="0" tIns="0" rIns="0" bIns="0" rtlCol="0"/>
          <a:lstStyle/>
          <a:p>
            <a:endParaRPr/>
          </a:p>
        </p:txBody>
      </p:sp>
      <p:sp>
        <p:nvSpPr>
          <p:cNvPr id="57" name="object 57"/>
          <p:cNvSpPr/>
          <p:nvPr/>
        </p:nvSpPr>
        <p:spPr>
          <a:xfrm>
            <a:off x="3143504" y="4300984"/>
            <a:ext cx="3010154" cy="472567"/>
          </a:xfrm>
          <a:prstGeom prst="rect">
            <a:avLst/>
          </a:prstGeom>
          <a:blipFill>
            <a:blip r:embed="rId26" cstate="print"/>
            <a:stretch>
              <a:fillRect/>
            </a:stretch>
          </a:blipFill>
        </p:spPr>
        <p:txBody>
          <a:bodyPr wrap="square" lIns="0" tIns="0" rIns="0" bIns="0" rtlCol="0"/>
          <a:lstStyle/>
          <a:p>
            <a:endParaRPr/>
          </a:p>
        </p:txBody>
      </p:sp>
      <p:sp>
        <p:nvSpPr>
          <p:cNvPr id="58" name="object 58"/>
          <p:cNvSpPr/>
          <p:nvPr/>
        </p:nvSpPr>
        <p:spPr>
          <a:xfrm>
            <a:off x="6292598" y="4291571"/>
            <a:ext cx="611885" cy="430542"/>
          </a:xfrm>
          <a:prstGeom prst="rect">
            <a:avLst/>
          </a:prstGeom>
          <a:blipFill>
            <a:blip r:embed="rId27" cstate="print"/>
            <a:stretch>
              <a:fillRect/>
            </a:stretch>
          </a:blipFill>
        </p:spPr>
        <p:txBody>
          <a:bodyPr wrap="square" lIns="0" tIns="0" rIns="0" bIns="0" rtlCol="0"/>
          <a:lstStyle/>
          <a:p>
            <a:endParaRPr/>
          </a:p>
        </p:txBody>
      </p:sp>
      <p:sp>
        <p:nvSpPr>
          <p:cNvPr id="59" name="object 59"/>
          <p:cNvSpPr/>
          <p:nvPr/>
        </p:nvSpPr>
        <p:spPr>
          <a:xfrm>
            <a:off x="6307330" y="4305553"/>
            <a:ext cx="550545" cy="369570"/>
          </a:xfrm>
          <a:custGeom>
            <a:avLst/>
            <a:gdLst/>
            <a:ahLst/>
            <a:cxnLst/>
            <a:rect l="l" t="t" r="r" b="b"/>
            <a:pathLst>
              <a:path w="550545" h="369570">
                <a:moveTo>
                  <a:pt x="425323" y="94234"/>
                </a:moveTo>
                <a:lnTo>
                  <a:pt x="377602" y="103473"/>
                </a:lnTo>
                <a:lnTo>
                  <a:pt x="338836" y="131191"/>
                </a:lnTo>
                <a:lnTo>
                  <a:pt x="313229" y="175387"/>
                </a:lnTo>
                <a:lnTo>
                  <a:pt x="304673" y="233680"/>
                </a:lnTo>
                <a:lnTo>
                  <a:pt x="306294" y="259921"/>
                </a:lnTo>
                <a:lnTo>
                  <a:pt x="319299" y="305260"/>
                </a:lnTo>
                <a:lnTo>
                  <a:pt x="349404" y="344027"/>
                </a:lnTo>
                <a:lnTo>
                  <a:pt x="400180" y="366506"/>
                </a:lnTo>
                <a:lnTo>
                  <a:pt x="432307" y="369316"/>
                </a:lnTo>
                <a:lnTo>
                  <a:pt x="453044" y="368055"/>
                </a:lnTo>
                <a:lnTo>
                  <a:pt x="504444" y="349250"/>
                </a:lnTo>
                <a:lnTo>
                  <a:pt x="534123" y="317246"/>
                </a:lnTo>
                <a:lnTo>
                  <a:pt x="433070" y="317246"/>
                </a:lnTo>
                <a:lnTo>
                  <a:pt x="421493" y="316172"/>
                </a:lnTo>
                <a:lnTo>
                  <a:pt x="385762" y="290524"/>
                </a:lnTo>
                <a:lnTo>
                  <a:pt x="376047" y="251841"/>
                </a:lnTo>
                <a:lnTo>
                  <a:pt x="550418" y="251841"/>
                </a:lnTo>
                <a:lnTo>
                  <a:pt x="548965" y="214407"/>
                </a:lnTo>
                <a:lnTo>
                  <a:pt x="548011" y="209169"/>
                </a:lnTo>
                <a:lnTo>
                  <a:pt x="377317" y="209169"/>
                </a:lnTo>
                <a:lnTo>
                  <a:pt x="378098" y="195641"/>
                </a:lnTo>
                <a:lnTo>
                  <a:pt x="399849" y="156823"/>
                </a:lnTo>
                <a:lnTo>
                  <a:pt x="429514" y="147447"/>
                </a:lnTo>
                <a:lnTo>
                  <a:pt x="527732" y="147447"/>
                </a:lnTo>
                <a:lnTo>
                  <a:pt x="518032" y="132969"/>
                </a:lnTo>
                <a:lnTo>
                  <a:pt x="499510" y="116040"/>
                </a:lnTo>
                <a:lnTo>
                  <a:pt x="477869" y="103933"/>
                </a:lnTo>
                <a:lnTo>
                  <a:pt x="453132" y="96660"/>
                </a:lnTo>
                <a:lnTo>
                  <a:pt x="425323" y="94234"/>
                </a:lnTo>
                <a:close/>
              </a:path>
              <a:path w="550545" h="369570">
                <a:moveTo>
                  <a:pt x="477393" y="279527"/>
                </a:moveTo>
                <a:lnTo>
                  <a:pt x="454626" y="312209"/>
                </a:lnTo>
                <a:lnTo>
                  <a:pt x="433070" y="317246"/>
                </a:lnTo>
                <a:lnTo>
                  <a:pt x="534123" y="317246"/>
                </a:lnTo>
                <a:lnTo>
                  <a:pt x="539091" y="309137"/>
                </a:lnTo>
                <a:lnTo>
                  <a:pt x="546735" y="291211"/>
                </a:lnTo>
                <a:lnTo>
                  <a:pt x="477393" y="279527"/>
                </a:lnTo>
                <a:close/>
              </a:path>
              <a:path w="550545" h="369570">
                <a:moveTo>
                  <a:pt x="527732" y="147447"/>
                </a:moveTo>
                <a:lnTo>
                  <a:pt x="429514" y="147447"/>
                </a:lnTo>
                <a:lnTo>
                  <a:pt x="439777" y="148443"/>
                </a:lnTo>
                <a:lnTo>
                  <a:pt x="449230" y="151415"/>
                </a:lnTo>
                <a:lnTo>
                  <a:pt x="477043" y="182562"/>
                </a:lnTo>
                <a:lnTo>
                  <a:pt x="481329" y="209169"/>
                </a:lnTo>
                <a:lnTo>
                  <a:pt x="548011" y="209169"/>
                </a:lnTo>
                <a:lnTo>
                  <a:pt x="543083" y="182118"/>
                </a:lnTo>
                <a:lnTo>
                  <a:pt x="532772" y="154971"/>
                </a:lnTo>
                <a:lnTo>
                  <a:pt x="527732" y="147447"/>
                </a:lnTo>
                <a:close/>
              </a:path>
              <a:path w="550545" h="369570">
                <a:moveTo>
                  <a:pt x="110998" y="94234"/>
                </a:moveTo>
                <a:lnTo>
                  <a:pt x="67103" y="102917"/>
                </a:lnTo>
                <a:lnTo>
                  <a:pt x="31496" y="129032"/>
                </a:lnTo>
                <a:lnTo>
                  <a:pt x="7842" y="171894"/>
                </a:lnTo>
                <a:lnTo>
                  <a:pt x="0" y="230759"/>
                </a:lnTo>
                <a:lnTo>
                  <a:pt x="2024" y="261641"/>
                </a:lnTo>
                <a:lnTo>
                  <a:pt x="18216" y="312644"/>
                </a:lnTo>
                <a:lnTo>
                  <a:pt x="49313" y="348742"/>
                </a:lnTo>
                <a:lnTo>
                  <a:pt x="88124" y="367030"/>
                </a:lnTo>
                <a:lnTo>
                  <a:pt x="109982" y="369316"/>
                </a:lnTo>
                <a:lnTo>
                  <a:pt x="121104" y="368625"/>
                </a:lnTo>
                <a:lnTo>
                  <a:pt x="164881" y="352026"/>
                </a:lnTo>
                <a:lnTo>
                  <a:pt x="192277" y="324612"/>
                </a:lnTo>
                <a:lnTo>
                  <a:pt x="256921" y="324612"/>
                </a:lnTo>
                <a:lnTo>
                  <a:pt x="256921" y="314198"/>
                </a:lnTo>
                <a:lnTo>
                  <a:pt x="129794" y="314198"/>
                </a:lnTo>
                <a:lnTo>
                  <a:pt x="115558" y="312505"/>
                </a:lnTo>
                <a:lnTo>
                  <a:pt x="82804" y="287020"/>
                </a:lnTo>
                <a:lnTo>
                  <a:pt x="71838" y="245657"/>
                </a:lnTo>
                <a:lnTo>
                  <a:pt x="71120" y="226060"/>
                </a:lnTo>
                <a:lnTo>
                  <a:pt x="72167" y="207672"/>
                </a:lnTo>
                <a:lnTo>
                  <a:pt x="87884" y="167132"/>
                </a:lnTo>
                <a:lnTo>
                  <a:pt x="129286" y="147447"/>
                </a:lnTo>
                <a:lnTo>
                  <a:pt x="256921" y="147447"/>
                </a:lnTo>
                <a:lnTo>
                  <a:pt x="256921" y="130937"/>
                </a:lnTo>
                <a:lnTo>
                  <a:pt x="187325" y="130937"/>
                </a:lnTo>
                <a:lnTo>
                  <a:pt x="170487" y="114861"/>
                </a:lnTo>
                <a:lnTo>
                  <a:pt x="152161" y="103393"/>
                </a:lnTo>
                <a:lnTo>
                  <a:pt x="132335" y="96521"/>
                </a:lnTo>
                <a:lnTo>
                  <a:pt x="110998" y="94234"/>
                </a:lnTo>
                <a:close/>
              </a:path>
              <a:path w="550545" h="369570">
                <a:moveTo>
                  <a:pt x="256921" y="324612"/>
                </a:moveTo>
                <a:lnTo>
                  <a:pt x="192277" y="324612"/>
                </a:lnTo>
                <a:lnTo>
                  <a:pt x="192277" y="363347"/>
                </a:lnTo>
                <a:lnTo>
                  <a:pt x="256921" y="363347"/>
                </a:lnTo>
                <a:lnTo>
                  <a:pt x="256921" y="324612"/>
                </a:lnTo>
                <a:close/>
              </a:path>
              <a:path w="550545" h="369570">
                <a:moveTo>
                  <a:pt x="256921" y="147447"/>
                </a:moveTo>
                <a:lnTo>
                  <a:pt x="129286" y="147447"/>
                </a:lnTo>
                <a:lnTo>
                  <a:pt x="141478" y="148705"/>
                </a:lnTo>
                <a:lnTo>
                  <a:pt x="152527" y="152463"/>
                </a:lnTo>
                <a:lnTo>
                  <a:pt x="183483" y="193690"/>
                </a:lnTo>
                <a:lnTo>
                  <a:pt x="187579" y="232664"/>
                </a:lnTo>
                <a:lnTo>
                  <a:pt x="186529" y="251763"/>
                </a:lnTo>
                <a:lnTo>
                  <a:pt x="170687" y="293751"/>
                </a:lnTo>
                <a:lnTo>
                  <a:pt x="129794" y="314198"/>
                </a:lnTo>
                <a:lnTo>
                  <a:pt x="256921" y="314198"/>
                </a:lnTo>
                <a:lnTo>
                  <a:pt x="256921" y="147447"/>
                </a:lnTo>
                <a:close/>
              </a:path>
              <a:path w="550545" h="369570">
                <a:moveTo>
                  <a:pt x="256921" y="0"/>
                </a:moveTo>
                <a:lnTo>
                  <a:pt x="187325" y="0"/>
                </a:lnTo>
                <a:lnTo>
                  <a:pt x="187325" y="130937"/>
                </a:lnTo>
                <a:lnTo>
                  <a:pt x="256921" y="130937"/>
                </a:lnTo>
                <a:lnTo>
                  <a:pt x="256921" y="0"/>
                </a:lnTo>
                <a:close/>
              </a:path>
            </a:pathLst>
          </a:custGeom>
          <a:solidFill>
            <a:srgbClr val="FFFFFF"/>
          </a:solidFill>
        </p:spPr>
        <p:txBody>
          <a:bodyPr wrap="square" lIns="0" tIns="0" rIns="0" bIns="0" rtlCol="0"/>
          <a:lstStyle/>
          <a:p>
            <a:endParaRPr/>
          </a:p>
        </p:txBody>
      </p:sp>
      <p:sp>
        <p:nvSpPr>
          <p:cNvPr id="60" name="object 60"/>
          <p:cNvSpPr/>
          <p:nvPr/>
        </p:nvSpPr>
        <p:spPr>
          <a:xfrm>
            <a:off x="6680072" y="4448428"/>
            <a:ext cx="113156" cy="70866"/>
          </a:xfrm>
          <a:prstGeom prst="rect">
            <a:avLst/>
          </a:prstGeom>
          <a:blipFill>
            <a:blip r:embed="rId15" cstate="print"/>
            <a:stretch>
              <a:fillRect/>
            </a:stretch>
          </a:blipFill>
        </p:spPr>
        <p:txBody>
          <a:bodyPr wrap="square" lIns="0" tIns="0" rIns="0" bIns="0" rtlCol="0"/>
          <a:lstStyle/>
          <a:p>
            <a:endParaRPr/>
          </a:p>
        </p:txBody>
      </p:sp>
      <p:sp>
        <p:nvSpPr>
          <p:cNvPr id="61" name="object 61"/>
          <p:cNvSpPr/>
          <p:nvPr/>
        </p:nvSpPr>
        <p:spPr>
          <a:xfrm>
            <a:off x="6373878" y="4448430"/>
            <a:ext cx="125603" cy="175895"/>
          </a:xfrm>
          <a:prstGeom prst="rect">
            <a:avLst/>
          </a:prstGeom>
          <a:blipFill>
            <a:blip r:embed="rId28" cstate="print"/>
            <a:stretch>
              <a:fillRect/>
            </a:stretch>
          </a:blipFill>
        </p:spPr>
        <p:txBody>
          <a:bodyPr wrap="square" lIns="0" tIns="0" rIns="0" bIns="0" rtlCol="0"/>
          <a:lstStyle/>
          <a:p>
            <a:endParaRPr/>
          </a:p>
        </p:txBody>
      </p:sp>
      <p:sp>
        <p:nvSpPr>
          <p:cNvPr id="62" name="object 62"/>
          <p:cNvSpPr/>
          <p:nvPr/>
        </p:nvSpPr>
        <p:spPr>
          <a:xfrm>
            <a:off x="6612003" y="4399788"/>
            <a:ext cx="245745" cy="275590"/>
          </a:xfrm>
          <a:custGeom>
            <a:avLst/>
            <a:gdLst/>
            <a:ahLst/>
            <a:cxnLst/>
            <a:rect l="l" t="t" r="r" b="b"/>
            <a:pathLst>
              <a:path w="245745" h="275589">
                <a:moveTo>
                  <a:pt x="120650" y="0"/>
                </a:moveTo>
                <a:lnTo>
                  <a:pt x="173196" y="9699"/>
                </a:lnTo>
                <a:lnTo>
                  <a:pt x="213359" y="38735"/>
                </a:lnTo>
                <a:lnTo>
                  <a:pt x="238410" y="87883"/>
                </a:lnTo>
                <a:lnTo>
                  <a:pt x="245745" y="157606"/>
                </a:lnTo>
                <a:lnTo>
                  <a:pt x="71374" y="157606"/>
                </a:lnTo>
                <a:lnTo>
                  <a:pt x="72707" y="172200"/>
                </a:lnTo>
                <a:lnTo>
                  <a:pt x="96714" y="213314"/>
                </a:lnTo>
                <a:lnTo>
                  <a:pt x="128397" y="223012"/>
                </a:lnTo>
                <a:lnTo>
                  <a:pt x="136201" y="222444"/>
                </a:lnTo>
                <a:lnTo>
                  <a:pt x="169527" y="194530"/>
                </a:lnTo>
                <a:lnTo>
                  <a:pt x="172720" y="185293"/>
                </a:lnTo>
                <a:lnTo>
                  <a:pt x="242062" y="196976"/>
                </a:lnTo>
                <a:lnTo>
                  <a:pt x="213272" y="243947"/>
                </a:lnTo>
                <a:lnTo>
                  <a:pt x="167322" y="270049"/>
                </a:lnTo>
                <a:lnTo>
                  <a:pt x="127634" y="275081"/>
                </a:lnTo>
                <a:lnTo>
                  <a:pt x="95507" y="272272"/>
                </a:lnTo>
                <a:lnTo>
                  <a:pt x="44731" y="249793"/>
                </a:lnTo>
                <a:lnTo>
                  <a:pt x="14626" y="211026"/>
                </a:lnTo>
                <a:lnTo>
                  <a:pt x="1621" y="165687"/>
                </a:lnTo>
                <a:lnTo>
                  <a:pt x="0" y="139445"/>
                </a:lnTo>
                <a:lnTo>
                  <a:pt x="2141" y="108537"/>
                </a:lnTo>
                <a:lnTo>
                  <a:pt x="19234" y="57292"/>
                </a:lnTo>
                <a:lnTo>
                  <a:pt x="52427" y="20788"/>
                </a:lnTo>
                <a:lnTo>
                  <a:pt x="95670" y="2309"/>
                </a:lnTo>
                <a:lnTo>
                  <a:pt x="120650" y="0"/>
                </a:lnTo>
                <a:close/>
              </a:path>
            </a:pathLst>
          </a:custGeom>
          <a:ln w="9144">
            <a:solidFill>
              <a:srgbClr val="000000"/>
            </a:solidFill>
          </a:ln>
        </p:spPr>
        <p:txBody>
          <a:bodyPr wrap="square" lIns="0" tIns="0" rIns="0" bIns="0" rtlCol="0"/>
          <a:lstStyle/>
          <a:p>
            <a:endParaRPr/>
          </a:p>
        </p:txBody>
      </p:sp>
      <p:sp>
        <p:nvSpPr>
          <p:cNvPr id="63" name="object 63"/>
          <p:cNvSpPr/>
          <p:nvPr/>
        </p:nvSpPr>
        <p:spPr>
          <a:xfrm>
            <a:off x="6307330" y="4305553"/>
            <a:ext cx="257175" cy="369570"/>
          </a:xfrm>
          <a:custGeom>
            <a:avLst/>
            <a:gdLst/>
            <a:ahLst/>
            <a:cxnLst/>
            <a:rect l="l" t="t" r="r" b="b"/>
            <a:pathLst>
              <a:path w="257175" h="369570">
                <a:moveTo>
                  <a:pt x="187325" y="0"/>
                </a:moveTo>
                <a:lnTo>
                  <a:pt x="256921" y="0"/>
                </a:lnTo>
                <a:lnTo>
                  <a:pt x="256921" y="363347"/>
                </a:lnTo>
                <a:lnTo>
                  <a:pt x="192277" y="363347"/>
                </a:lnTo>
                <a:lnTo>
                  <a:pt x="192277" y="324612"/>
                </a:lnTo>
                <a:lnTo>
                  <a:pt x="183844" y="335210"/>
                </a:lnTo>
                <a:lnTo>
                  <a:pt x="143254" y="363100"/>
                </a:lnTo>
                <a:lnTo>
                  <a:pt x="109982" y="369316"/>
                </a:lnTo>
                <a:lnTo>
                  <a:pt x="88124" y="367030"/>
                </a:lnTo>
                <a:lnTo>
                  <a:pt x="49313" y="348742"/>
                </a:lnTo>
                <a:lnTo>
                  <a:pt x="18216" y="312644"/>
                </a:lnTo>
                <a:lnTo>
                  <a:pt x="2024" y="261641"/>
                </a:lnTo>
                <a:lnTo>
                  <a:pt x="0" y="230759"/>
                </a:lnTo>
                <a:lnTo>
                  <a:pt x="1956" y="199326"/>
                </a:lnTo>
                <a:lnTo>
                  <a:pt x="17680" y="148463"/>
                </a:lnTo>
                <a:lnTo>
                  <a:pt x="48258" y="113790"/>
                </a:lnTo>
                <a:lnTo>
                  <a:pt x="88020" y="96402"/>
                </a:lnTo>
                <a:lnTo>
                  <a:pt x="110998" y="94234"/>
                </a:lnTo>
                <a:lnTo>
                  <a:pt x="132335" y="96521"/>
                </a:lnTo>
                <a:lnTo>
                  <a:pt x="152161" y="103393"/>
                </a:lnTo>
                <a:lnTo>
                  <a:pt x="170487" y="114861"/>
                </a:lnTo>
                <a:lnTo>
                  <a:pt x="187325" y="130937"/>
                </a:lnTo>
                <a:lnTo>
                  <a:pt x="187325" y="0"/>
                </a:lnTo>
                <a:close/>
              </a:path>
            </a:pathLst>
          </a:custGeom>
          <a:ln w="9144">
            <a:solidFill>
              <a:srgbClr val="000000"/>
            </a:solidFill>
          </a:ln>
        </p:spPr>
        <p:txBody>
          <a:bodyPr wrap="square" lIns="0" tIns="0" rIns="0" bIns="0" rtlCol="0"/>
          <a:lstStyle/>
          <a:p>
            <a:endParaRPr/>
          </a:p>
        </p:txBody>
      </p:sp>
      <p:sp>
        <p:nvSpPr>
          <p:cNvPr id="64" name="object 64"/>
          <p:cNvSpPr/>
          <p:nvPr/>
        </p:nvSpPr>
        <p:spPr>
          <a:xfrm>
            <a:off x="2002537" y="4895088"/>
            <a:ext cx="2655569" cy="531114"/>
          </a:xfrm>
          <a:prstGeom prst="rect">
            <a:avLst/>
          </a:prstGeom>
          <a:blipFill>
            <a:blip r:embed="rId29" cstate="print"/>
            <a:stretch>
              <a:fillRect/>
            </a:stretch>
          </a:blipFill>
        </p:spPr>
        <p:txBody>
          <a:bodyPr wrap="square" lIns="0" tIns="0" rIns="0" bIns="0" rtlCol="0"/>
          <a:lstStyle/>
          <a:p>
            <a:endParaRPr/>
          </a:p>
        </p:txBody>
      </p:sp>
      <p:sp>
        <p:nvSpPr>
          <p:cNvPr id="65" name="object 65"/>
          <p:cNvSpPr/>
          <p:nvPr/>
        </p:nvSpPr>
        <p:spPr>
          <a:xfrm>
            <a:off x="2012697" y="4904487"/>
            <a:ext cx="2602865" cy="478663"/>
          </a:xfrm>
          <a:prstGeom prst="rect">
            <a:avLst/>
          </a:prstGeom>
          <a:blipFill>
            <a:blip r:embed="rId30"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61B51-72F0-4E59-9BA1-57DC0281A0E3}"/>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a:r>
              <a:rPr lang="en-US" sz="4300" kern="1200">
                <a:solidFill>
                  <a:srgbClr val="FFFFFF"/>
                </a:solidFill>
                <a:latin typeface="+mj-lt"/>
                <a:ea typeface="+mj-ea"/>
                <a:cs typeface="+mj-cs"/>
              </a:rPr>
              <a:t>EVALUACIÓN</a:t>
            </a:r>
          </a:p>
        </p:txBody>
      </p:sp>
      <p:cxnSp>
        <p:nvCxnSpPr>
          <p:cNvPr id="18" name="Straight Connector 1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Graphic 3" descr="Checklist">
            <a:extLst>
              <a:ext uri="{FF2B5EF4-FFF2-40B4-BE49-F238E27FC236}">
                <a16:creationId xmlns:a16="http://schemas.microsoft.com/office/drawing/2014/main" id="{D164E803-3F5B-4079-A69D-05A6C1E4C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2187"/>
            <a:ext cx="4094602" cy="4094602"/>
          </a:xfrm>
          <a:prstGeom prst="rect">
            <a:avLst/>
          </a:prstGeom>
        </p:spPr>
      </p:pic>
    </p:spTree>
    <p:extLst>
      <p:ext uri="{BB962C8B-B14F-4D97-AF65-F5344CB8AC3E}">
        <p14:creationId xmlns:p14="http://schemas.microsoft.com/office/powerpoint/2010/main" val="267550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D6257-9B86-48A4-8424-E8FC38CD6823}"/>
              </a:ext>
            </a:extLst>
          </p:cNvPr>
          <p:cNvSpPr>
            <a:spLocks noGrp="1"/>
          </p:cNvSpPr>
          <p:nvPr>
            <p:ph type="title"/>
          </p:nvPr>
        </p:nvSpPr>
        <p:spPr>
          <a:xfrm>
            <a:off x="3950837" y="328737"/>
            <a:ext cx="4494405" cy="1314853"/>
          </a:xfrm>
        </p:spPr>
        <p:txBody>
          <a:bodyPr anchor="b">
            <a:normAutofit/>
          </a:bodyPr>
          <a:lstStyle/>
          <a:p>
            <a:r>
              <a:rPr lang="en-US" sz="3500" dirty="0"/>
              <a:t>Los Planes </a:t>
            </a:r>
            <a:r>
              <a:rPr lang="en-US" sz="3500" dirty="0" err="1"/>
              <a:t>identifican</a:t>
            </a:r>
            <a:r>
              <a:rPr lang="en-US" sz="3500" dirty="0"/>
              <a:t> las </a:t>
            </a:r>
            <a:r>
              <a:rPr lang="en-US" sz="3500" dirty="0" err="1"/>
              <a:t>Metas</a:t>
            </a:r>
            <a:r>
              <a:rPr lang="en-US" sz="3500" dirty="0"/>
              <a:t> y la </a:t>
            </a:r>
            <a:r>
              <a:rPr lang="en-US" sz="3500" dirty="0" err="1"/>
              <a:t>Dirección</a:t>
            </a:r>
            <a:r>
              <a:rPr lang="en-US" sz="3500" dirty="0"/>
              <a:t> </a:t>
            </a:r>
          </a:p>
        </p:txBody>
      </p:sp>
      <p:sp>
        <p:nvSpPr>
          <p:cNvPr id="72" name="Rectangle 71">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490721" cy="6861717"/>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4"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91" y="986164"/>
            <a:ext cx="2530451"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16237" y="2422200"/>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Content Placeholder 4">
            <a:extLst>
              <a:ext uri="{FF2B5EF4-FFF2-40B4-BE49-F238E27FC236}">
                <a16:creationId xmlns:a16="http://schemas.microsoft.com/office/drawing/2014/main" id="{BEF2E48E-BA71-40BC-BE9D-83AA6283ABE1}"/>
              </a:ext>
            </a:extLst>
          </p:cNvPr>
          <p:cNvGraphicFramePr>
            <a:graphicFrameLocks noGrp="1"/>
          </p:cNvGraphicFramePr>
          <p:nvPr>
            <p:ph idx="1"/>
            <p:extLst>
              <p:ext uri="{D42A27DB-BD31-4B8C-83A1-F6EECF244321}">
                <p14:modId xmlns:p14="http://schemas.microsoft.com/office/powerpoint/2010/main" val="2177834791"/>
              </p:ext>
            </p:extLst>
          </p:nvPr>
        </p:nvGraphicFramePr>
        <p:xfrm>
          <a:off x="3541676" y="2057400"/>
          <a:ext cx="5488166" cy="409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5E5DADFD-C31D-4FF2-90FC-D6AECB9E9133}"/>
              </a:ext>
            </a:extLst>
          </p:cNvPr>
          <p:cNvSpPr/>
          <p:nvPr/>
        </p:nvSpPr>
        <p:spPr>
          <a:xfrm>
            <a:off x="460116" y="1180278"/>
            <a:ext cx="2530451" cy="3970318"/>
          </a:xfrm>
          <a:prstGeom prst="rect">
            <a:avLst/>
          </a:prstGeom>
        </p:spPr>
        <p:txBody>
          <a:bodyPr wrap="square">
            <a:spAutoFit/>
          </a:bodyPr>
          <a:lstStyle/>
          <a:p>
            <a:pPr lvl="0" algn="ctr"/>
            <a:r>
              <a:rPr lang="es-PR" sz="3600" dirty="0">
                <a:latin typeface="AR BERKLEY" panose="02000000000000000000" pitchFamily="2" charset="0"/>
              </a:rPr>
              <a:t>La voluntad de Dios es que su iglesia sea saludable y cumpla su misión</a:t>
            </a:r>
            <a:endParaRPr lang="en-US" sz="3600" dirty="0">
              <a:latin typeface="AR BERKLEY" panose="02000000000000000000" pitchFamily="2" charset="0"/>
            </a:endParaRPr>
          </a:p>
        </p:txBody>
      </p:sp>
    </p:spTree>
    <p:extLst>
      <p:ext uri="{BB962C8B-B14F-4D97-AF65-F5344CB8AC3E}">
        <p14:creationId xmlns:p14="http://schemas.microsoft.com/office/powerpoint/2010/main" val="20186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5">
                                            <p:graphicEl>
                                              <a:dgm id="{B27DEBBA-CBC2-4D69-A627-07D2DA40496D}"/>
                                            </p:graphicEl>
                                          </p:spTgt>
                                        </p:tgtEl>
                                        <p:attrNameLst>
                                          <p:attrName>style.visibility</p:attrName>
                                        </p:attrNameLst>
                                      </p:cBhvr>
                                      <p:to>
                                        <p:strVal val="visible"/>
                                      </p:to>
                                    </p:set>
                                    <p:anim calcmode="lin" valueType="num">
                                      <p:cBhvr>
                                        <p:cTn id="11" dur="500" fill="hold"/>
                                        <p:tgtEl>
                                          <p:spTgt spid="55">
                                            <p:graphicEl>
                                              <a:dgm id="{B27DEBBA-CBC2-4D69-A627-07D2DA40496D}"/>
                                            </p:graphicEl>
                                          </p:spTgt>
                                        </p:tgtEl>
                                        <p:attrNameLst>
                                          <p:attrName>ppt_w</p:attrName>
                                        </p:attrNameLst>
                                      </p:cBhvr>
                                      <p:tavLst>
                                        <p:tav tm="0">
                                          <p:val>
                                            <p:fltVal val="0"/>
                                          </p:val>
                                        </p:tav>
                                        <p:tav tm="100000">
                                          <p:val>
                                            <p:strVal val="#ppt_w"/>
                                          </p:val>
                                        </p:tav>
                                      </p:tavLst>
                                    </p:anim>
                                    <p:anim calcmode="lin" valueType="num">
                                      <p:cBhvr>
                                        <p:cTn id="12" dur="500" fill="hold"/>
                                        <p:tgtEl>
                                          <p:spTgt spid="55">
                                            <p:graphicEl>
                                              <a:dgm id="{B27DEBBA-CBC2-4D69-A627-07D2DA40496D}"/>
                                            </p:graphicEl>
                                          </p:spTgt>
                                        </p:tgtEl>
                                        <p:attrNameLst>
                                          <p:attrName>ppt_h</p:attrName>
                                        </p:attrNameLst>
                                      </p:cBhvr>
                                      <p:tavLst>
                                        <p:tav tm="0">
                                          <p:val>
                                            <p:fltVal val="0"/>
                                          </p:val>
                                        </p:tav>
                                        <p:tav tm="100000">
                                          <p:val>
                                            <p:strVal val="#ppt_h"/>
                                          </p:val>
                                        </p:tav>
                                      </p:tavLst>
                                    </p:anim>
                                    <p:animEffect transition="in" filter="fade">
                                      <p:cBhvr>
                                        <p:cTn id="13" dur="500"/>
                                        <p:tgtEl>
                                          <p:spTgt spid="55">
                                            <p:graphicEl>
                                              <a:dgm id="{B27DEBBA-CBC2-4D69-A627-07D2DA40496D}"/>
                                            </p:graphicEl>
                                          </p:spTgt>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5">
                                            <p:graphicEl>
                                              <a:dgm id="{5AA08D76-D9DC-4B6D-892C-98726AF192F8}"/>
                                            </p:graphicEl>
                                          </p:spTgt>
                                        </p:tgtEl>
                                        <p:attrNameLst>
                                          <p:attrName>style.visibility</p:attrName>
                                        </p:attrNameLst>
                                      </p:cBhvr>
                                      <p:to>
                                        <p:strVal val="visible"/>
                                      </p:to>
                                    </p:set>
                                    <p:anim calcmode="lin" valueType="num">
                                      <p:cBhvr>
                                        <p:cTn id="16" dur="500" fill="hold"/>
                                        <p:tgtEl>
                                          <p:spTgt spid="55">
                                            <p:graphicEl>
                                              <a:dgm id="{5AA08D76-D9DC-4B6D-892C-98726AF192F8}"/>
                                            </p:graphicEl>
                                          </p:spTgt>
                                        </p:tgtEl>
                                        <p:attrNameLst>
                                          <p:attrName>ppt_w</p:attrName>
                                        </p:attrNameLst>
                                      </p:cBhvr>
                                      <p:tavLst>
                                        <p:tav tm="0">
                                          <p:val>
                                            <p:fltVal val="0"/>
                                          </p:val>
                                        </p:tav>
                                        <p:tav tm="100000">
                                          <p:val>
                                            <p:strVal val="#ppt_w"/>
                                          </p:val>
                                        </p:tav>
                                      </p:tavLst>
                                    </p:anim>
                                    <p:anim calcmode="lin" valueType="num">
                                      <p:cBhvr>
                                        <p:cTn id="17" dur="500" fill="hold"/>
                                        <p:tgtEl>
                                          <p:spTgt spid="55">
                                            <p:graphicEl>
                                              <a:dgm id="{5AA08D76-D9DC-4B6D-892C-98726AF192F8}"/>
                                            </p:graphicEl>
                                          </p:spTgt>
                                        </p:tgtEl>
                                        <p:attrNameLst>
                                          <p:attrName>ppt_h</p:attrName>
                                        </p:attrNameLst>
                                      </p:cBhvr>
                                      <p:tavLst>
                                        <p:tav tm="0">
                                          <p:val>
                                            <p:fltVal val="0"/>
                                          </p:val>
                                        </p:tav>
                                        <p:tav tm="100000">
                                          <p:val>
                                            <p:strVal val="#ppt_h"/>
                                          </p:val>
                                        </p:tav>
                                      </p:tavLst>
                                    </p:anim>
                                    <p:animEffect transition="in" filter="fade">
                                      <p:cBhvr>
                                        <p:cTn id="18" dur="500"/>
                                        <p:tgtEl>
                                          <p:spTgt spid="55">
                                            <p:graphicEl>
                                              <a:dgm id="{5AA08D76-D9DC-4B6D-892C-98726AF192F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5">
                                            <p:graphicEl>
                                              <a:dgm id="{3EDAE627-C7A7-499B-A7AD-A455E9D0FBBD}"/>
                                            </p:graphicEl>
                                          </p:spTgt>
                                        </p:tgtEl>
                                        <p:attrNameLst>
                                          <p:attrName>style.visibility</p:attrName>
                                        </p:attrNameLst>
                                      </p:cBhvr>
                                      <p:to>
                                        <p:strVal val="visible"/>
                                      </p:to>
                                    </p:set>
                                    <p:anim calcmode="lin" valueType="num">
                                      <p:cBhvr>
                                        <p:cTn id="23" dur="500" fill="hold"/>
                                        <p:tgtEl>
                                          <p:spTgt spid="55">
                                            <p:graphicEl>
                                              <a:dgm id="{3EDAE627-C7A7-499B-A7AD-A455E9D0FBBD}"/>
                                            </p:graphicEl>
                                          </p:spTgt>
                                        </p:tgtEl>
                                        <p:attrNameLst>
                                          <p:attrName>ppt_w</p:attrName>
                                        </p:attrNameLst>
                                      </p:cBhvr>
                                      <p:tavLst>
                                        <p:tav tm="0">
                                          <p:val>
                                            <p:fltVal val="0"/>
                                          </p:val>
                                        </p:tav>
                                        <p:tav tm="100000">
                                          <p:val>
                                            <p:strVal val="#ppt_w"/>
                                          </p:val>
                                        </p:tav>
                                      </p:tavLst>
                                    </p:anim>
                                    <p:anim calcmode="lin" valueType="num">
                                      <p:cBhvr>
                                        <p:cTn id="24" dur="500" fill="hold"/>
                                        <p:tgtEl>
                                          <p:spTgt spid="55">
                                            <p:graphicEl>
                                              <a:dgm id="{3EDAE627-C7A7-499B-A7AD-A455E9D0FBBD}"/>
                                            </p:graphicEl>
                                          </p:spTgt>
                                        </p:tgtEl>
                                        <p:attrNameLst>
                                          <p:attrName>ppt_h</p:attrName>
                                        </p:attrNameLst>
                                      </p:cBhvr>
                                      <p:tavLst>
                                        <p:tav tm="0">
                                          <p:val>
                                            <p:fltVal val="0"/>
                                          </p:val>
                                        </p:tav>
                                        <p:tav tm="100000">
                                          <p:val>
                                            <p:strVal val="#ppt_h"/>
                                          </p:val>
                                        </p:tav>
                                      </p:tavLst>
                                    </p:anim>
                                    <p:animEffect transition="in" filter="fade">
                                      <p:cBhvr>
                                        <p:cTn id="25" dur="500"/>
                                        <p:tgtEl>
                                          <p:spTgt spid="55">
                                            <p:graphicEl>
                                              <a:dgm id="{3EDAE627-C7A7-499B-A7AD-A455E9D0FBBD}"/>
                                            </p:graphic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5">
                                            <p:graphicEl>
                                              <a:dgm id="{997114B9-78A8-433F-8C16-14B101AE0F23}"/>
                                            </p:graphicEl>
                                          </p:spTgt>
                                        </p:tgtEl>
                                        <p:attrNameLst>
                                          <p:attrName>style.visibility</p:attrName>
                                        </p:attrNameLst>
                                      </p:cBhvr>
                                      <p:to>
                                        <p:strVal val="visible"/>
                                      </p:to>
                                    </p:set>
                                    <p:anim calcmode="lin" valueType="num">
                                      <p:cBhvr>
                                        <p:cTn id="28" dur="500" fill="hold"/>
                                        <p:tgtEl>
                                          <p:spTgt spid="55">
                                            <p:graphicEl>
                                              <a:dgm id="{997114B9-78A8-433F-8C16-14B101AE0F23}"/>
                                            </p:graphicEl>
                                          </p:spTgt>
                                        </p:tgtEl>
                                        <p:attrNameLst>
                                          <p:attrName>ppt_w</p:attrName>
                                        </p:attrNameLst>
                                      </p:cBhvr>
                                      <p:tavLst>
                                        <p:tav tm="0">
                                          <p:val>
                                            <p:fltVal val="0"/>
                                          </p:val>
                                        </p:tav>
                                        <p:tav tm="100000">
                                          <p:val>
                                            <p:strVal val="#ppt_w"/>
                                          </p:val>
                                        </p:tav>
                                      </p:tavLst>
                                    </p:anim>
                                    <p:anim calcmode="lin" valueType="num">
                                      <p:cBhvr>
                                        <p:cTn id="29" dur="500" fill="hold"/>
                                        <p:tgtEl>
                                          <p:spTgt spid="55">
                                            <p:graphicEl>
                                              <a:dgm id="{997114B9-78A8-433F-8C16-14B101AE0F23}"/>
                                            </p:graphicEl>
                                          </p:spTgt>
                                        </p:tgtEl>
                                        <p:attrNameLst>
                                          <p:attrName>ppt_h</p:attrName>
                                        </p:attrNameLst>
                                      </p:cBhvr>
                                      <p:tavLst>
                                        <p:tav tm="0">
                                          <p:val>
                                            <p:fltVal val="0"/>
                                          </p:val>
                                        </p:tav>
                                        <p:tav tm="100000">
                                          <p:val>
                                            <p:strVal val="#ppt_h"/>
                                          </p:val>
                                        </p:tav>
                                      </p:tavLst>
                                    </p:anim>
                                    <p:animEffect transition="in" filter="fade">
                                      <p:cBhvr>
                                        <p:cTn id="30" dur="500"/>
                                        <p:tgtEl>
                                          <p:spTgt spid="55">
                                            <p:graphicEl>
                                              <a:dgm id="{997114B9-78A8-433F-8C16-14B101AE0F23}"/>
                                            </p:graphic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5">
                                            <p:graphicEl>
                                              <a:dgm id="{5D38D78A-C84B-48DA-9056-59853D946963}"/>
                                            </p:graphicEl>
                                          </p:spTgt>
                                        </p:tgtEl>
                                        <p:attrNameLst>
                                          <p:attrName>style.visibility</p:attrName>
                                        </p:attrNameLst>
                                      </p:cBhvr>
                                      <p:to>
                                        <p:strVal val="visible"/>
                                      </p:to>
                                    </p:set>
                                    <p:anim calcmode="lin" valueType="num">
                                      <p:cBhvr>
                                        <p:cTn id="33" dur="500" fill="hold"/>
                                        <p:tgtEl>
                                          <p:spTgt spid="55">
                                            <p:graphicEl>
                                              <a:dgm id="{5D38D78A-C84B-48DA-9056-59853D946963}"/>
                                            </p:graphicEl>
                                          </p:spTgt>
                                        </p:tgtEl>
                                        <p:attrNameLst>
                                          <p:attrName>ppt_w</p:attrName>
                                        </p:attrNameLst>
                                      </p:cBhvr>
                                      <p:tavLst>
                                        <p:tav tm="0">
                                          <p:val>
                                            <p:fltVal val="0"/>
                                          </p:val>
                                        </p:tav>
                                        <p:tav tm="100000">
                                          <p:val>
                                            <p:strVal val="#ppt_w"/>
                                          </p:val>
                                        </p:tav>
                                      </p:tavLst>
                                    </p:anim>
                                    <p:anim calcmode="lin" valueType="num">
                                      <p:cBhvr>
                                        <p:cTn id="34" dur="500" fill="hold"/>
                                        <p:tgtEl>
                                          <p:spTgt spid="55">
                                            <p:graphicEl>
                                              <a:dgm id="{5D38D78A-C84B-48DA-9056-59853D946963}"/>
                                            </p:graphicEl>
                                          </p:spTgt>
                                        </p:tgtEl>
                                        <p:attrNameLst>
                                          <p:attrName>ppt_h</p:attrName>
                                        </p:attrNameLst>
                                      </p:cBhvr>
                                      <p:tavLst>
                                        <p:tav tm="0">
                                          <p:val>
                                            <p:fltVal val="0"/>
                                          </p:val>
                                        </p:tav>
                                        <p:tav tm="100000">
                                          <p:val>
                                            <p:strVal val="#ppt_h"/>
                                          </p:val>
                                        </p:tav>
                                      </p:tavLst>
                                    </p:anim>
                                    <p:animEffect transition="in" filter="fade">
                                      <p:cBhvr>
                                        <p:cTn id="35" dur="500"/>
                                        <p:tgtEl>
                                          <p:spTgt spid="55">
                                            <p:graphicEl>
                                              <a:dgm id="{5D38D78A-C84B-48DA-9056-59853D94696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5">
                                            <p:graphicEl>
                                              <a:dgm id="{5C672EFC-089F-48E6-B896-9E18B3D1F9EC}"/>
                                            </p:graphicEl>
                                          </p:spTgt>
                                        </p:tgtEl>
                                        <p:attrNameLst>
                                          <p:attrName>style.visibility</p:attrName>
                                        </p:attrNameLst>
                                      </p:cBhvr>
                                      <p:to>
                                        <p:strVal val="visible"/>
                                      </p:to>
                                    </p:set>
                                    <p:anim calcmode="lin" valueType="num">
                                      <p:cBhvr>
                                        <p:cTn id="40" dur="500" fill="hold"/>
                                        <p:tgtEl>
                                          <p:spTgt spid="55">
                                            <p:graphicEl>
                                              <a:dgm id="{5C672EFC-089F-48E6-B896-9E18B3D1F9EC}"/>
                                            </p:graphicEl>
                                          </p:spTgt>
                                        </p:tgtEl>
                                        <p:attrNameLst>
                                          <p:attrName>ppt_w</p:attrName>
                                        </p:attrNameLst>
                                      </p:cBhvr>
                                      <p:tavLst>
                                        <p:tav tm="0">
                                          <p:val>
                                            <p:fltVal val="0"/>
                                          </p:val>
                                        </p:tav>
                                        <p:tav tm="100000">
                                          <p:val>
                                            <p:strVal val="#ppt_w"/>
                                          </p:val>
                                        </p:tav>
                                      </p:tavLst>
                                    </p:anim>
                                    <p:anim calcmode="lin" valueType="num">
                                      <p:cBhvr>
                                        <p:cTn id="41" dur="500" fill="hold"/>
                                        <p:tgtEl>
                                          <p:spTgt spid="55">
                                            <p:graphicEl>
                                              <a:dgm id="{5C672EFC-089F-48E6-B896-9E18B3D1F9EC}"/>
                                            </p:graphicEl>
                                          </p:spTgt>
                                        </p:tgtEl>
                                        <p:attrNameLst>
                                          <p:attrName>ppt_h</p:attrName>
                                        </p:attrNameLst>
                                      </p:cBhvr>
                                      <p:tavLst>
                                        <p:tav tm="0">
                                          <p:val>
                                            <p:fltVal val="0"/>
                                          </p:val>
                                        </p:tav>
                                        <p:tav tm="100000">
                                          <p:val>
                                            <p:strVal val="#ppt_h"/>
                                          </p:val>
                                        </p:tav>
                                      </p:tavLst>
                                    </p:anim>
                                    <p:animEffect transition="in" filter="fade">
                                      <p:cBhvr>
                                        <p:cTn id="42" dur="500"/>
                                        <p:tgtEl>
                                          <p:spTgt spid="55">
                                            <p:graphicEl>
                                              <a:dgm id="{5C672EFC-089F-48E6-B896-9E18B3D1F9EC}"/>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5">
                                            <p:graphicEl>
                                              <a:dgm id="{1593A185-8338-4B7C-AAA3-6BE1FE956036}"/>
                                            </p:graphicEl>
                                          </p:spTgt>
                                        </p:tgtEl>
                                        <p:attrNameLst>
                                          <p:attrName>style.visibility</p:attrName>
                                        </p:attrNameLst>
                                      </p:cBhvr>
                                      <p:to>
                                        <p:strVal val="visible"/>
                                      </p:to>
                                    </p:set>
                                    <p:anim calcmode="lin" valueType="num">
                                      <p:cBhvr>
                                        <p:cTn id="45" dur="500" fill="hold"/>
                                        <p:tgtEl>
                                          <p:spTgt spid="55">
                                            <p:graphicEl>
                                              <a:dgm id="{1593A185-8338-4B7C-AAA3-6BE1FE956036}"/>
                                            </p:graphicEl>
                                          </p:spTgt>
                                        </p:tgtEl>
                                        <p:attrNameLst>
                                          <p:attrName>ppt_w</p:attrName>
                                        </p:attrNameLst>
                                      </p:cBhvr>
                                      <p:tavLst>
                                        <p:tav tm="0">
                                          <p:val>
                                            <p:fltVal val="0"/>
                                          </p:val>
                                        </p:tav>
                                        <p:tav tm="100000">
                                          <p:val>
                                            <p:strVal val="#ppt_w"/>
                                          </p:val>
                                        </p:tav>
                                      </p:tavLst>
                                    </p:anim>
                                    <p:anim calcmode="lin" valueType="num">
                                      <p:cBhvr>
                                        <p:cTn id="46" dur="500" fill="hold"/>
                                        <p:tgtEl>
                                          <p:spTgt spid="55">
                                            <p:graphicEl>
                                              <a:dgm id="{1593A185-8338-4B7C-AAA3-6BE1FE956036}"/>
                                            </p:graphicEl>
                                          </p:spTgt>
                                        </p:tgtEl>
                                        <p:attrNameLst>
                                          <p:attrName>ppt_h</p:attrName>
                                        </p:attrNameLst>
                                      </p:cBhvr>
                                      <p:tavLst>
                                        <p:tav tm="0">
                                          <p:val>
                                            <p:fltVal val="0"/>
                                          </p:val>
                                        </p:tav>
                                        <p:tav tm="100000">
                                          <p:val>
                                            <p:strVal val="#ppt_h"/>
                                          </p:val>
                                        </p:tav>
                                      </p:tavLst>
                                    </p:anim>
                                    <p:animEffect transition="in" filter="fade">
                                      <p:cBhvr>
                                        <p:cTn id="47" dur="500"/>
                                        <p:tgtEl>
                                          <p:spTgt spid="55">
                                            <p:graphicEl>
                                              <a:dgm id="{1593A185-8338-4B7C-AAA3-6BE1FE956036}"/>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5">
                                            <p:graphicEl>
                                              <a:dgm id="{28F7D837-7B3F-4C81-AA96-D2E844461A20}"/>
                                            </p:graphicEl>
                                          </p:spTgt>
                                        </p:tgtEl>
                                        <p:attrNameLst>
                                          <p:attrName>style.visibility</p:attrName>
                                        </p:attrNameLst>
                                      </p:cBhvr>
                                      <p:to>
                                        <p:strVal val="visible"/>
                                      </p:to>
                                    </p:set>
                                    <p:anim calcmode="lin" valueType="num">
                                      <p:cBhvr>
                                        <p:cTn id="50" dur="500" fill="hold"/>
                                        <p:tgtEl>
                                          <p:spTgt spid="55">
                                            <p:graphicEl>
                                              <a:dgm id="{28F7D837-7B3F-4C81-AA96-D2E844461A20}"/>
                                            </p:graphicEl>
                                          </p:spTgt>
                                        </p:tgtEl>
                                        <p:attrNameLst>
                                          <p:attrName>ppt_w</p:attrName>
                                        </p:attrNameLst>
                                      </p:cBhvr>
                                      <p:tavLst>
                                        <p:tav tm="0">
                                          <p:val>
                                            <p:fltVal val="0"/>
                                          </p:val>
                                        </p:tav>
                                        <p:tav tm="100000">
                                          <p:val>
                                            <p:strVal val="#ppt_w"/>
                                          </p:val>
                                        </p:tav>
                                      </p:tavLst>
                                    </p:anim>
                                    <p:anim calcmode="lin" valueType="num">
                                      <p:cBhvr>
                                        <p:cTn id="51" dur="500" fill="hold"/>
                                        <p:tgtEl>
                                          <p:spTgt spid="55">
                                            <p:graphicEl>
                                              <a:dgm id="{28F7D837-7B3F-4C81-AA96-D2E844461A20}"/>
                                            </p:graphicEl>
                                          </p:spTgt>
                                        </p:tgtEl>
                                        <p:attrNameLst>
                                          <p:attrName>ppt_h</p:attrName>
                                        </p:attrNameLst>
                                      </p:cBhvr>
                                      <p:tavLst>
                                        <p:tav tm="0">
                                          <p:val>
                                            <p:fltVal val="0"/>
                                          </p:val>
                                        </p:tav>
                                        <p:tav tm="100000">
                                          <p:val>
                                            <p:strVal val="#ppt_h"/>
                                          </p:val>
                                        </p:tav>
                                      </p:tavLst>
                                    </p:anim>
                                    <p:animEffect transition="in" filter="fade">
                                      <p:cBhvr>
                                        <p:cTn id="52" dur="500"/>
                                        <p:tgtEl>
                                          <p:spTgt spid="55">
                                            <p:graphicEl>
                                              <a:dgm id="{28F7D837-7B3F-4C81-AA96-D2E844461A2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5" grpId="0">
        <p:bldSub>
          <a:bldDgm bld="one"/>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FB127-89E2-451E-BEB4-BB75C8B89B2D}"/>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a:r>
              <a:rPr lang="en-US" sz="3600" kern="1200">
                <a:solidFill>
                  <a:srgbClr val="FFFFFF"/>
                </a:solidFill>
                <a:latin typeface="+mj-lt"/>
                <a:ea typeface="+mj-ea"/>
                <a:cs typeface="+mj-cs"/>
              </a:rPr>
              <a:t>Pasos para la Transformación</a:t>
            </a:r>
          </a:p>
        </p:txBody>
      </p:sp>
      <p:cxnSp>
        <p:nvCxnSpPr>
          <p:cNvPr id="41" name="Straight Connector 4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Graphic 5" descr="Like">
            <a:extLst>
              <a:ext uri="{FF2B5EF4-FFF2-40B4-BE49-F238E27FC236}">
                <a16:creationId xmlns:a16="http://schemas.microsoft.com/office/drawing/2014/main" id="{44ECC5F9-7B57-42F2-B2A1-B23D7D2E6C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2187"/>
            <a:ext cx="4094602" cy="4094602"/>
          </a:xfrm>
          <a:prstGeom prst="rect">
            <a:avLst/>
          </a:prstGeom>
        </p:spPr>
      </p:pic>
    </p:spTree>
    <p:extLst>
      <p:ext uri="{BB962C8B-B14F-4D97-AF65-F5344CB8AC3E}">
        <p14:creationId xmlns:p14="http://schemas.microsoft.com/office/powerpoint/2010/main" val="428398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7AC519-B55B-448D-B710-EFDD7D1460C9}"/>
              </a:ext>
            </a:extLst>
          </p:cNvPr>
          <p:cNvSpPr>
            <a:spLocks noGrp="1"/>
          </p:cNvSpPr>
          <p:nvPr>
            <p:ph type="title"/>
          </p:nvPr>
        </p:nvSpPr>
        <p:spPr>
          <a:xfrm>
            <a:off x="189271" y="152401"/>
            <a:ext cx="7886700" cy="1325563"/>
          </a:xfrm>
        </p:spPr>
        <p:txBody>
          <a:bodyPr>
            <a:normAutofit/>
          </a:bodyPr>
          <a:lstStyle/>
          <a:p>
            <a:r>
              <a:rPr lang="es-PR" dirty="0"/>
              <a:t>1.Evaluación rigurosa y sincera</a:t>
            </a:r>
            <a:endParaRPr lang="en-US" dirty="0"/>
          </a:p>
        </p:txBody>
      </p:sp>
      <p:graphicFrame>
        <p:nvGraphicFramePr>
          <p:cNvPr id="20" name="Content Placeholder 3">
            <a:extLst>
              <a:ext uri="{FF2B5EF4-FFF2-40B4-BE49-F238E27FC236}">
                <a16:creationId xmlns:a16="http://schemas.microsoft.com/office/drawing/2014/main" id="{1B491133-7BA2-4548-8A51-68C34400DAB7}"/>
              </a:ext>
            </a:extLst>
          </p:cNvPr>
          <p:cNvGraphicFramePr>
            <a:graphicFrameLocks noGrp="1"/>
          </p:cNvGraphicFramePr>
          <p:nvPr>
            <p:ph idx="1"/>
            <p:extLst>
              <p:ext uri="{D42A27DB-BD31-4B8C-83A1-F6EECF244321}">
                <p14:modId xmlns:p14="http://schemas.microsoft.com/office/powerpoint/2010/main" val="3637783120"/>
              </p:ext>
            </p:extLst>
          </p:nvPr>
        </p:nvGraphicFramePr>
        <p:xfrm>
          <a:off x="152400" y="12954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9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graphicEl>
                                              <a:dgm id="{A149345F-159E-48B7-BA4B-A26589B0DC00}"/>
                                            </p:graphicEl>
                                          </p:spTgt>
                                        </p:tgtEl>
                                        <p:attrNameLst>
                                          <p:attrName>style.visibility</p:attrName>
                                        </p:attrNameLst>
                                      </p:cBhvr>
                                      <p:to>
                                        <p:strVal val="visible"/>
                                      </p:to>
                                    </p:set>
                                    <p:animEffect transition="in" filter="wheel(1)">
                                      <p:cBhvr>
                                        <p:cTn id="7" dur="2000"/>
                                        <p:tgtEl>
                                          <p:spTgt spid="20">
                                            <p:graphicEl>
                                              <a:dgm id="{A149345F-159E-48B7-BA4B-A26589B0DC00}"/>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graphicEl>
                                              <a:dgm id="{3E0E031C-C04C-4392-9A96-3572DBF4C394}"/>
                                            </p:graphicEl>
                                          </p:spTgt>
                                        </p:tgtEl>
                                        <p:attrNameLst>
                                          <p:attrName>style.visibility</p:attrName>
                                        </p:attrNameLst>
                                      </p:cBhvr>
                                      <p:to>
                                        <p:strVal val="visible"/>
                                      </p:to>
                                    </p:set>
                                    <p:animEffect transition="in" filter="wheel(1)">
                                      <p:cBhvr>
                                        <p:cTn id="10" dur="2000"/>
                                        <p:tgtEl>
                                          <p:spTgt spid="20">
                                            <p:graphicEl>
                                              <a:dgm id="{3E0E031C-C04C-4392-9A96-3572DBF4C394}"/>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
                                            <p:graphicEl>
                                              <a:dgm id="{89FE8489-93B2-482B-9040-000C0FE4B782}"/>
                                            </p:graphicEl>
                                          </p:spTgt>
                                        </p:tgtEl>
                                        <p:attrNameLst>
                                          <p:attrName>style.visibility</p:attrName>
                                        </p:attrNameLst>
                                      </p:cBhvr>
                                      <p:to>
                                        <p:strVal val="visible"/>
                                      </p:to>
                                    </p:set>
                                    <p:animEffect transition="in" filter="wheel(1)">
                                      <p:cBhvr>
                                        <p:cTn id="13" dur="2000"/>
                                        <p:tgtEl>
                                          <p:spTgt spid="20">
                                            <p:graphicEl>
                                              <a:dgm id="{89FE8489-93B2-482B-9040-000C0FE4B78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0">
                                            <p:graphicEl>
                                              <a:dgm id="{0AA726D2-368E-490E-A558-319C9163F412}"/>
                                            </p:graphicEl>
                                          </p:spTgt>
                                        </p:tgtEl>
                                        <p:attrNameLst>
                                          <p:attrName>style.visibility</p:attrName>
                                        </p:attrNameLst>
                                      </p:cBhvr>
                                      <p:to>
                                        <p:strVal val="visible"/>
                                      </p:to>
                                    </p:set>
                                    <p:animEffect transition="in" filter="wheel(1)">
                                      <p:cBhvr>
                                        <p:cTn id="18" dur="2000"/>
                                        <p:tgtEl>
                                          <p:spTgt spid="20">
                                            <p:graphicEl>
                                              <a:dgm id="{0AA726D2-368E-490E-A558-319C9163F412}"/>
                                            </p:graphic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0">
                                            <p:graphicEl>
                                              <a:dgm id="{0A9F72D5-67CC-448E-BAA5-C202D9F0CE80}"/>
                                            </p:graphicEl>
                                          </p:spTgt>
                                        </p:tgtEl>
                                        <p:attrNameLst>
                                          <p:attrName>style.visibility</p:attrName>
                                        </p:attrNameLst>
                                      </p:cBhvr>
                                      <p:to>
                                        <p:strVal val="visible"/>
                                      </p:to>
                                    </p:set>
                                    <p:animEffect transition="in" filter="wheel(1)">
                                      <p:cBhvr>
                                        <p:cTn id="21" dur="2000"/>
                                        <p:tgtEl>
                                          <p:spTgt spid="20">
                                            <p:graphicEl>
                                              <a:dgm id="{0A9F72D5-67CC-448E-BAA5-C202D9F0CE80}"/>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0">
                                            <p:graphicEl>
                                              <a:dgm id="{E97DD5C9-82C1-4CB2-9751-8F82A0CE6CD0}"/>
                                            </p:graphicEl>
                                          </p:spTgt>
                                        </p:tgtEl>
                                        <p:attrNameLst>
                                          <p:attrName>style.visibility</p:attrName>
                                        </p:attrNameLst>
                                      </p:cBhvr>
                                      <p:to>
                                        <p:strVal val="visible"/>
                                      </p:to>
                                    </p:set>
                                    <p:animEffect transition="in" filter="wheel(1)">
                                      <p:cBhvr>
                                        <p:cTn id="24" dur="2000"/>
                                        <p:tgtEl>
                                          <p:spTgt spid="20">
                                            <p:graphicEl>
                                              <a:dgm id="{E97DD5C9-82C1-4CB2-9751-8F82A0CE6CD0}"/>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0">
                                            <p:graphicEl>
                                              <a:dgm id="{830D740F-84A2-42F9-B83F-1CA7EEE852F3}"/>
                                            </p:graphicEl>
                                          </p:spTgt>
                                        </p:tgtEl>
                                        <p:attrNameLst>
                                          <p:attrName>style.visibility</p:attrName>
                                        </p:attrNameLst>
                                      </p:cBhvr>
                                      <p:to>
                                        <p:strVal val="visible"/>
                                      </p:to>
                                    </p:set>
                                    <p:animEffect transition="in" filter="wheel(1)">
                                      <p:cBhvr>
                                        <p:cTn id="29" dur="2000"/>
                                        <p:tgtEl>
                                          <p:spTgt spid="20">
                                            <p:graphicEl>
                                              <a:dgm id="{830D740F-84A2-42F9-B83F-1CA7EEE852F3}"/>
                                            </p:graphic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0">
                                            <p:graphicEl>
                                              <a:dgm id="{08FD6C89-4268-4A6F-B4EF-6CF7156274FE}"/>
                                            </p:graphicEl>
                                          </p:spTgt>
                                        </p:tgtEl>
                                        <p:attrNameLst>
                                          <p:attrName>style.visibility</p:attrName>
                                        </p:attrNameLst>
                                      </p:cBhvr>
                                      <p:to>
                                        <p:strVal val="visible"/>
                                      </p:to>
                                    </p:set>
                                    <p:animEffect transition="in" filter="wheel(1)">
                                      <p:cBhvr>
                                        <p:cTn id="32" dur="2000"/>
                                        <p:tgtEl>
                                          <p:spTgt spid="20">
                                            <p:graphicEl>
                                              <a:dgm id="{08FD6C89-4268-4A6F-B4EF-6CF7156274FE}"/>
                                            </p:graphic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0">
                                            <p:graphicEl>
                                              <a:dgm id="{2A3C67EF-3BFC-400A-B2B0-271B62D3F184}"/>
                                            </p:graphicEl>
                                          </p:spTgt>
                                        </p:tgtEl>
                                        <p:attrNameLst>
                                          <p:attrName>style.visibility</p:attrName>
                                        </p:attrNameLst>
                                      </p:cBhvr>
                                      <p:to>
                                        <p:strVal val="visible"/>
                                      </p:to>
                                    </p:set>
                                    <p:animEffect transition="in" filter="wheel(1)">
                                      <p:cBhvr>
                                        <p:cTn id="35" dur="2000"/>
                                        <p:tgtEl>
                                          <p:spTgt spid="20">
                                            <p:graphicEl>
                                              <a:dgm id="{2A3C67EF-3BFC-400A-B2B0-271B62D3F18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0">
                                            <p:graphicEl>
                                              <a:dgm id="{70B89D7A-BDB4-4728-931C-852B460273FB}"/>
                                            </p:graphicEl>
                                          </p:spTgt>
                                        </p:tgtEl>
                                        <p:attrNameLst>
                                          <p:attrName>style.visibility</p:attrName>
                                        </p:attrNameLst>
                                      </p:cBhvr>
                                      <p:to>
                                        <p:strVal val="visible"/>
                                      </p:to>
                                    </p:set>
                                    <p:animEffect transition="in" filter="wheel(1)">
                                      <p:cBhvr>
                                        <p:cTn id="40" dur="2000"/>
                                        <p:tgtEl>
                                          <p:spTgt spid="20">
                                            <p:graphicEl>
                                              <a:dgm id="{70B89D7A-BDB4-4728-931C-852B460273FB}"/>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0">
                                            <p:graphicEl>
                                              <a:dgm id="{2FD1FE31-65D3-4343-BE42-735DB31F7A6B}"/>
                                            </p:graphicEl>
                                          </p:spTgt>
                                        </p:tgtEl>
                                        <p:attrNameLst>
                                          <p:attrName>style.visibility</p:attrName>
                                        </p:attrNameLst>
                                      </p:cBhvr>
                                      <p:to>
                                        <p:strVal val="visible"/>
                                      </p:to>
                                    </p:set>
                                    <p:animEffect transition="in" filter="wheel(1)">
                                      <p:cBhvr>
                                        <p:cTn id="43" dur="2000"/>
                                        <p:tgtEl>
                                          <p:spTgt spid="20">
                                            <p:graphicEl>
                                              <a:dgm id="{2FD1FE31-65D3-4343-BE42-735DB31F7A6B}"/>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
                                            <p:graphicEl>
                                              <a:dgm id="{D00150B6-D5DC-46A6-957C-2F6639849D10}"/>
                                            </p:graphicEl>
                                          </p:spTgt>
                                        </p:tgtEl>
                                        <p:attrNameLst>
                                          <p:attrName>style.visibility</p:attrName>
                                        </p:attrNameLst>
                                      </p:cBhvr>
                                      <p:to>
                                        <p:strVal val="visible"/>
                                      </p:to>
                                    </p:set>
                                    <p:animEffect transition="in" filter="wheel(1)">
                                      <p:cBhvr>
                                        <p:cTn id="46" dur="2000"/>
                                        <p:tgtEl>
                                          <p:spTgt spid="20">
                                            <p:graphicEl>
                                              <a:dgm id="{D00150B6-D5DC-46A6-957C-2F6639849D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58048" y="1604792"/>
            <a:ext cx="5923488" cy="3648417"/>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C8580D4-2C75-48DD-A3E8-6BBF3DC48151}"/>
              </a:ext>
            </a:extLst>
          </p:cNvPr>
          <p:cNvSpPr>
            <a:spLocks noGrp="1"/>
          </p:cNvSpPr>
          <p:nvPr>
            <p:ph type="title"/>
          </p:nvPr>
        </p:nvSpPr>
        <p:spPr>
          <a:xfrm>
            <a:off x="5826628" y="1678548"/>
            <a:ext cx="3276599" cy="3228749"/>
          </a:xfrm>
        </p:spPr>
        <p:txBody>
          <a:bodyPr vert="horz" lIns="91440" tIns="45720" rIns="91440" bIns="45720" rtlCol="0" anchor="ctr">
            <a:normAutofit/>
          </a:bodyPr>
          <a:lstStyle/>
          <a:p>
            <a:r>
              <a:rPr lang="en-US" sz="3600" dirty="0">
                <a:solidFill>
                  <a:srgbClr val="FFFFFF"/>
                </a:solidFill>
              </a:rPr>
              <a:t>LA FORMACIÓN DE DISCÍPULOS LLENOS DEL ESPÍRITU</a:t>
            </a:r>
          </a:p>
        </p:txBody>
      </p:sp>
      <p:sp>
        <p:nvSpPr>
          <p:cNvPr id="22" name="Round Single Corner Rectangle 24">
            <a:extLst>
              <a:ext uri="{FF2B5EF4-FFF2-40B4-BE49-F238E27FC236}">
                <a16:creationId xmlns:a16="http://schemas.microsoft.com/office/drawing/2014/main" id="{E8D8FD72-DBC9-4595-9B24-DCD3B0EC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1230" y="967291"/>
            <a:ext cx="2657864" cy="1993398"/>
          </a:xfrm>
          <a:prstGeom prst="round1Rect">
            <a:avLst>
              <a:gd name="adj" fmla="val 11295"/>
            </a:avLst>
          </a:prstGeom>
          <a:solidFill>
            <a:srgbClr val="FFFFFF"/>
          </a:solidFill>
          <a:ln w="5715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Group">
            <a:extLst>
              <a:ext uri="{FF2B5EF4-FFF2-40B4-BE49-F238E27FC236}">
                <a16:creationId xmlns:a16="http://schemas.microsoft.com/office/drawing/2014/main" id="{1D0A32E3-BDA7-4135-9D64-3098694091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448" y="1073276"/>
            <a:ext cx="1781427" cy="1781427"/>
          </a:xfrm>
          <a:prstGeom prst="rect">
            <a:avLst/>
          </a:prstGeom>
        </p:spPr>
      </p:pic>
      <p:sp>
        <p:nvSpPr>
          <p:cNvPr id="24" name="Round Single Corner Rectangle 22">
            <a:extLst>
              <a:ext uri="{FF2B5EF4-FFF2-40B4-BE49-F238E27FC236}">
                <a16:creationId xmlns:a16="http://schemas.microsoft.com/office/drawing/2014/main" id="{FD6B835C-7DDD-47D9-B6A9-26B4F84DA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149" y="1300271"/>
            <a:ext cx="1494489" cy="1992652"/>
          </a:xfrm>
          <a:prstGeom prst="round1Rect">
            <a:avLst>
              <a:gd name="adj" fmla="val 11295"/>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 Single Corner Rectangle 23">
            <a:extLst>
              <a:ext uri="{FF2B5EF4-FFF2-40B4-BE49-F238E27FC236}">
                <a16:creationId xmlns:a16="http://schemas.microsoft.com/office/drawing/2014/main" id="{EFA427F0-C6DC-4FA1-8C54-1D6B0623D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65928" y="3438135"/>
            <a:ext cx="1710933" cy="2281245"/>
          </a:xfrm>
          <a:prstGeom prst="round1Rect">
            <a:avLst>
              <a:gd name="adj" fmla="val 11295"/>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ound Single Corner Rectangle 25">
            <a:extLst>
              <a:ext uri="{FF2B5EF4-FFF2-40B4-BE49-F238E27FC236}">
                <a16:creationId xmlns:a16="http://schemas.microsoft.com/office/drawing/2014/main" id="{255D5DA3-59CF-4FD2-8674-8B722A343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55917" y="3770368"/>
            <a:ext cx="2657864" cy="1993398"/>
          </a:xfrm>
          <a:prstGeom prst="round1Rect">
            <a:avLst>
              <a:gd name="adj" fmla="val 11295"/>
            </a:avLst>
          </a:prstGeom>
          <a:solidFill>
            <a:srgbClr val="FFFFFF"/>
          </a:solidFill>
          <a:ln w="571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Fire">
            <a:extLst>
              <a:ext uri="{FF2B5EF4-FFF2-40B4-BE49-F238E27FC236}">
                <a16:creationId xmlns:a16="http://schemas.microsoft.com/office/drawing/2014/main" id="{1938BEC6-7CD0-449B-9DB7-7F9670D517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4309" y="3858948"/>
            <a:ext cx="1801252" cy="1801252"/>
          </a:xfrm>
          <a:prstGeom prst="rect">
            <a:avLst/>
          </a:prstGeom>
        </p:spPr>
      </p:pic>
      <p:sp>
        <p:nvSpPr>
          <p:cNvPr id="30" name="Rectangle: Top Corners Rounded 29">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8062" y="1645100"/>
            <a:ext cx="5609397" cy="3567794"/>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9329" y="4543311"/>
            <a:ext cx="1198092"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5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D9BF-0FED-43F6-83D4-B874C62D4287}"/>
              </a:ext>
            </a:extLst>
          </p:cNvPr>
          <p:cNvSpPr>
            <a:spLocks noGrp="1"/>
          </p:cNvSpPr>
          <p:nvPr>
            <p:ph type="title"/>
          </p:nvPr>
        </p:nvSpPr>
        <p:spPr>
          <a:xfrm>
            <a:off x="304800" y="386557"/>
            <a:ext cx="8686800" cy="1213643"/>
          </a:xfrm>
        </p:spPr>
        <p:txBody>
          <a:bodyPr>
            <a:normAutofit fontScale="90000"/>
          </a:bodyPr>
          <a:lstStyle/>
          <a:p>
            <a:r>
              <a:rPr lang="es-PR" dirty="0"/>
              <a:t>2. Preguntarnos ¿Por qué existe nuestra iglesia?</a:t>
            </a:r>
            <a:endParaRPr lang="en-US" dirty="0"/>
          </a:p>
        </p:txBody>
      </p:sp>
      <p:graphicFrame>
        <p:nvGraphicFramePr>
          <p:cNvPr id="5" name="Content Placeholder 2">
            <a:extLst>
              <a:ext uri="{FF2B5EF4-FFF2-40B4-BE49-F238E27FC236}">
                <a16:creationId xmlns:a16="http://schemas.microsoft.com/office/drawing/2014/main" id="{E2EEE082-2BC6-4ADA-B743-1D906C1779C9}"/>
              </a:ext>
            </a:extLst>
          </p:cNvPr>
          <p:cNvGraphicFramePr>
            <a:graphicFrameLocks noGrp="1"/>
          </p:cNvGraphicFramePr>
          <p:nvPr>
            <p:ph idx="1"/>
            <p:extLst>
              <p:ext uri="{D42A27DB-BD31-4B8C-83A1-F6EECF244321}">
                <p14:modId xmlns:p14="http://schemas.microsoft.com/office/powerpoint/2010/main" val="4086257767"/>
              </p:ext>
            </p:extLst>
          </p:nvPr>
        </p:nvGraphicFramePr>
        <p:xfrm>
          <a:off x="228600" y="1828800"/>
          <a:ext cx="8763000" cy="4642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5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D86C115-6DC1-49D5-ADBA-CF3C90EB142D}"/>
                                            </p:graphicEl>
                                          </p:spTgt>
                                        </p:tgtEl>
                                        <p:attrNameLst>
                                          <p:attrName>style.visibility</p:attrName>
                                        </p:attrNameLst>
                                      </p:cBhvr>
                                      <p:to>
                                        <p:strVal val="visible"/>
                                      </p:to>
                                    </p:set>
                                    <p:animEffect transition="in" filter="fade">
                                      <p:cBhvr>
                                        <p:cTn id="7" dur="500"/>
                                        <p:tgtEl>
                                          <p:spTgt spid="5">
                                            <p:graphicEl>
                                              <a:dgm id="{FD86C115-6DC1-49D5-ADBA-CF3C90EB142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9BC6151D-6279-42EF-82AB-4570F1B1D2D1}"/>
                                            </p:graphicEl>
                                          </p:spTgt>
                                        </p:tgtEl>
                                        <p:attrNameLst>
                                          <p:attrName>style.visibility</p:attrName>
                                        </p:attrNameLst>
                                      </p:cBhvr>
                                      <p:to>
                                        <p:strVal val="visible"/>
                                      </p:to>
                                    </p:set>
                                    <p:animEffect transition="in" filter="fade">
                                      <p:cBhvr>
                                        <p:cTn id="10" dur="500"/>
                                        <p:tgtEl>
                                          <p:spTgt spid="5">
                                            <p:graphicEl>
                                              <a:dgm id="{9BC6151D-6279-42EF-82AB-4570F1B1D2D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6AF7AAB0-6EDC-42C3-A800-777568C3138C}"/>
                                            </p:graphicEl>
                                          </p:spTgt>
                                        </p:tgtEl>
                                        <p:attrNameLst>
                                          <p:attrName>style.visibility</p:attrName>
                                        </p:attrNameLst>
                                      </p:cBhvr>
                                      <p:to>
                                        <p:strVal val="visible"/>
                                      </p:to>
                                    </p:set>
                                    <p:animEffect transition="in" filter="fade">
                                      <p:cBhvr>
                                        <p:cTn id="13" dur="500"/>
                                        <p:tgtEl>
                                          <p:spTgt spid="5">
                                            <p:graphicEl>
                                              <a:dgm id="{6AF7AAB0-6EDC-42C3-A800-777568C3138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9DE39FC-AFDB-4A4D-87B5-C69CC63BE7DF}"/>
                                            </p:graphicEl>
                                          </p:spTgt>
                                        </p:tgtEl>
                                        <p:attrNameLst>
                                          <p:attrName>style.visibility</p:attrName>
                                        </p:attrNameLst>
                                      </p:cBhvr>
                                      <p:to>
                                        <p:strVal val="visible"/>
                                      </p:to>
                                    </p:set>
                                    <p:animEffect transition="in" filter="fade">
                                      <p:cBhvr>
                                        <p:cTn id="18" dur="500"/>
                                        <p:tgtEl>
                                          <p:spTgt spid="5">
                                            <p:graphicEl>
                                              <a:dgm id="{39DE39FC-AFDB-4A4D-87B5-C69CC63BE7D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23B686C4-88F3-4875-A766-55786E1DE012}"/>
                                            </p:graphicEl>
                                          </p:spTgt>
                                        </p:tgtEl>
                                        <p:attrNameLst>
                                          <p:attrName>style.visibility</p:attrName>
                                        </p:attrNameLst>
                                      </p:cBhvr>
                                      <p:to>
                                        <p:strVal val="visible"/>
                                      </p:to>
                                    </p:set>
                                    <p:animEffect transition="in" filter="fade">
                                      <p:cBhvr>
                                        <p:cTn id="21" dur="500"/>
                                        <p:tgtEl>
                                          <p:spTgt spid="5">
                                            <p:graphicEl>
                                              <a:dgm id="{23B686C4-88F3-4875-A766-55786E1DE01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E3FAF2B8-AD21-4B89-B066-38C99337816D}"/>
                                            </p:graphicEl>
                                          </p:spTgt>
                                        </p:tgtEl>
                                        <p:attrNameLst>
                                          <p:attrName>style.visibility</p:attrName>
                                        </p:attrNameLst>
                                      </p:cBhvr>
                                      <p:to>
                                        <p:strVal val="visible"/>
                                      </p:to>
                                    </p:set>
                                    <p:animEffect transition="in" filter="fade">
                                      <p:cBhvr>
                                        <p:cTn id="24" dur="500"/>
                                        <p:tgtEl>
                                          <p:spTgt spid="5">
                                            <p:graphicEl>
                                              <a:dgm id="{E3FAF2B8-AD21-4B89-B066-38C9933781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419"/>
          </a:p>
        </p:txBody>
      </p:sp>
      <p:sp>
        <p:nvSpPr>
          <p:cNvPr id="2" name="Title 1">
            <a:extLst>
              <a:ext uri="{FF2B5EF4-FFF2-40B4-BE49-F238E27FC236}">
                <a16:creationId xmlns:a16="http://schemas.microsoft.com/office/drawing/2014/main" id="{B546D7A5-1400-44C1-90CD-9FA983F275E1}"/>
              </a:ext>
            </a:extLst>
          </p:cNvPr>
          <p:cNvSpPr>
            <a:spLocks noGrp="1"/>
          </p:cNvSpPr>
          <p:nvPr>
            <p:ph type="title"/>
          </p:nvPr>
        </p:nvSpPr>
        <p:spPr>
          <a:xfrm>
            <a:off x="304800" y="393983"/>
            <a:ext cx="7702210" cy="1278902"/>
          </a:xfrm>
        </p:spPr>
        <p:txBody>
          <a:bodyPr>
            <a:normAutofit/>
          </a:bodyPr>
          <a:lstStyle/>
          <a:p>
            <a:r>
              <a:rPr lang="es-PR" dirty="0">
                <a:solidFill>
                  <a:schemeClr val="bg1"/>
                </a:solidFill>
              </a:rPr>
              <a:t>3. Evaluar nuestra dirección</a:t>
            </a:r>
            <a:endParaRPr lang="en-US" dirty="0">
              <a:solidFill>
                <a:schemeClr val="bg1"/>
              </a:solidFill>
            </a:endParaRPr>
          </a:p>
        </p:txBody>
      </p:sp>
      <p:pic>
        <p:nvPicPr>
          <p:cNvPr id="8" name="Content Placeholder 4" descr="Signpost">
            <a:extLst>
              <a:ext uri="{FF2B5EF4-FFF2-40B4-BE49-F238E27FC236}">
                <a16:creationId xmlns:a16="http://schemas.microsoft.com/office/drawing/2014/main" id="{FE838D83-98C0-4983-B3D8-220E20467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9942" y="413554"/>
            <a:ext cx="2329758" cy="2329758"/>
          </a:xfrm>
          <a:prstGeom prst="rect">
            <a:avLst/>
          </a:prstGeom>
          <a:effectLst/>
        </p:spPr>
      </p:pic>
      <p:sp>
        <p:nvSpPr>
          <p:cNvPr id="10" name="Content Placeholder 9">
            <a:extLst>
              <a:ext uri="{FF2B5EF4-FFF2-40B4-BE49-F238E27FC236}">
                <a16:creationId xmlns:a16="http://schemas.microsoft.com/office/drawing/2014/main" id="{C50DBE0B-4236-401D-9FF3-81BC4A9EB432}"/>
              </a:ext>
            </a:extLst>
          </p:cNvPr>
          <p:cNvSpPr>
            <a:spLocks noGrp="1"/>
          </p:cNvSpPr>
          <p:nvPr>
            <p:ph idx="1"/>
          </p:nvPr>
        </p:nvSpPr>
        <p:spPr>
          <a:xfrm>
            <a:off x="304800" y="2438400"/>
            <a:ext cx="8610600" cy="4267200"/>
          </a:xfrm>
        </p:spPr>
        <p:txBody>
          <a:bodyPr>
            <a:normAutofit lnSpcReduction="10000"/>
          </a:bodyPr>
          <a:lstStyle/>
          <a:p>
            <a:pPr>
              <a:buFont typeface="Wingdings" panose="05000000000000000000" pitchFamily="2" charset="2"/>
              <a:buChar char="ü"/>
            </a:pPr>
            <a:r>
              <a:rPr lang="es-PR" sz="3200" dirty="0"/>
              <a:t>¿A dónde vamos?</a:t>
            </a:r>
          </a:p>
          <a:p>
            <a:pPr>
              <a:buFont typeface="Wingdings" panose="05000000000000000000" pitchFamily="2" charset="2"/>
              <a:buChar char="ü"/>
            </a:pPr>
            <a:r>
              <a:rPr lang="es-PR" sz="3200" dirty="0"/>
              <a:t>¿Cuál es la Visión?</a:t>
            </a:r>
          </a:p>
          <a:p>
            <a:pPr>
              <a:buFont typeface="Wingdings" panose="05000000000000000000" pitchFamily="2" charset="2"/>
              <a:buChar char="ü"/>
            </a:pPr>
            <a:r>
              <a:rPr lang="es-PR" sz="3200" dirty="0"/>
              <a:t>¿Cómo mostramos nuestros Valores a los que no conocen a Cristo?</a:t>
            </a:r>
          </a:p>
          <a:p>
            <a:pPr>
              <a:buFont typeface="Wingdings" panose="05000000000000000000" pitchFamily="2" charset="2"/>
              <a:buChar char="ü"/>
            </a:pPr>
            <a:r>
              <a:rPr lang="es-PR" sz="3200" dirty="0"/>
              <a:t>¿Cuál es nuestro Plan para el futuro?</a:t>
            </a:r>
          </a:p>
          <a:p>
            <a:pPr>
              <a:buFont typeface="Wingdings" panose="05000000000000000000" pitchFamily="2" charset="2"/>
              <a:buChar char="ü"/>
            </a:pPr>
            <a:r>
              <a:rPr lang="es-PR" sz="3200" dirty="0"/>
              <a:t>¿Qué resultados hemos visto hasta ahora, y nos guían éstos en la dirección correcta?</a:t>
            </a:r>
          </a:p>
          <a:p>
            <a:pPr>
              <a:buFont typeface="Wingdings" panose="05000000000000000000" pitchFamily="2" charset="2"/>
              <a:buChar char="ü"/>
            </a:pPr>
            <a:r>
              <a:rPr lang="es-PR" sz="3200" dirty="0"/>
              <a:t>¿Qué estrategias tenemos para llegar adonde queremos?</a:t>
            </a:r>
            <a:endParaRPr lang="en-US" sz="3200" dirty="0"/>
          </a:p>
        </p:txBody>
      </p:sp>
    </p:spTree>
    <p:extLst>
      <p:ext uri="{BB962C8B-B14F-4D97-AF65-F5344CB8AC3E}">
        <p14:creationId xmlns:p14="http://schemas.microsoft.com/office/powerpoint/2010/main" val="18708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C55-CC75-4B80-88A8-4997A9139D02}"/>
              </a:ext>
            </a:extLst>
          </p:cNvPr>
          <p:cNvSpPr>
            <a:spLocks noGrp="1"/>
          </p:cNvSpPr>
          <p:nvPr>
            <p:ph type="title"/>
          </p:nvPr>
        </p:nvSpPr>
        <p:spPr>
          <a:xfrm>
            <a:off x="785718" y="830018"/>
            <a:ext cx="7941325" cy="1062644"/>
          </a:xfrm>
        </p:spPr>
        <p:txBody>
          <a:bodyPr anchor="b">
            <a:normAutofit/>
          </a:bodyPr>
          <a:lstStyle/>
          <a:p>
            <a:r>
              <a:rPr lang="es-PR" sz="3400" dirty="0"/>
              <a:t>4. ¿Somos los líderes correctos para este tiempo y este lugar?</a:t>
            </a:r>
            <a:endParaRPr lang="en-US" sz="3400" dirty="0"/>
          </a:p>
        </p:txBody>
      </p:sp>
      <p:cxnSp>
        <p:nvCxnSpPr>
          <p:cNvPr id="19"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Group">
            <a:extLst>
              <a:ext uri="{FF2B5EF4-FFF2-40B4-BE49-F238E27FC236}">
                <a16:creationId xmlns:a16="http://schemas.microsoft.com/office/drawing/2014/main" id="{A21432D7-D5D4-4C29-9E52-78CA89B7D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2971800"/>
            <a:ext cx="2524860" cy="2524860"/>
          </a:xfrm>
          <a:prstGeom prst="rect">
            <a:avLst/>
          </a:prstGeom>
        </p:spPr>
      </p:pic>
      <p:sp>
        <p:nvSpPr>
          <p:cNvPr id="8" name="Content Placeholder 2">
            <a:extLst>
              <a:ext uri="{FF2B5EF4-FFF2-40B4-BE49-F238E27FC236}">
                <a16:creationId xmlns:a16="http://schemas.microsoft.com/office/drawing/2014/main" id="{FCF04E1B-8B4F-4774-95A6-765FC320D446}"/>
              </a:ext>
            </a:extLst>
          </p:cNvPr>
          <p:cNvSpPr>
            <a:spLocks noGrp="1"/>
          </p:cNvSpPr>
          <p:nvPr>
            <p:ph idx="1"/>
          </p:nvPr>
        </p:nvSpPr>
        <p:spPr>
          <a:xfrm>
            <a:off x="3058260" y="2265037"/>
            <a:ext cx="5780940" cy="4516763"/>
          </a:xfrm>
        </p:spPr>
        <p:txBody>
          <a:bodyPr>
            <a:normAutofit/>
          </a:bodyPr>
          <a:lstStyle/>
          <a:p>
            <a:pPr>
              <a:buFont typeface="Wingdings" panose="05000000000000000000" pitchFamily="2" charset="2"/>
              <a:buChar char="ü"/>
            </a:pPr>
            <a:r>
              <a:rPr lang="es-PR" sz="3600" dirty="0"/>
              <a:t>¿Tenemos una llamado divino para esta iglesia?</a:t>
            </a:r>
          </a:p>
          <a:p>
            <a:pPr>
              <a:buFont typeface="Wingdings" panose="05000000000000000000" pitchFamily="2" charset="2"/>
              <a:buChar char="ü"/>
            </a:pPr>
            <a:r>
              <a:rPr lang="es-PR" sz="3600" dirty="0"/>
              <a:t>¿</a:t>
            </a:r>
            <a:r>
              <a:rPr lang="es-ES" sz="3600" dirty="0"/>
              <a:t>Es la Iglesia nuestro público, o es Dios nuestro público ?</a:t>
            </a:r>
          </a:p>
          <a:p>
            <a:pPr>
              <a:buFont typeface="Wingdings" panose="05000000000000000000" pitchFamily="2" charset="2"/>
              <a:buChar char="ü"/>
            </a:pPr>
            <a:r>
              <a:rPr lang="es-ES" sz="3600" dirty="0"/>
              <a:t>¿A quién estamos tratando de complacer, a las personas o a Dios? </a:t>
            </a:r>
            <a:endParaRPr lang="en-US" sz="3600" dirty="0"/>
          </a:p>
        </p:txBody>
      </p:sp>
    </p:spTree>
    <p:extLst>
      <p:ext uri="{BB962C8B-B14F-4D97-AF65-F5344CB8AC3E}">
        <p14:creationId xmlns:p14="http://schemas.microsoft.com/office/powerpoint/2010/main" val="10908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Siren">
            <a:extLst>
              <a:ext uri="{FF2B5EF4-FFF2-40B4-BE49-F238E27FC236}">
                <a16:creationId xmlns:a16="http://schemas.microsoft.com/office/drawing/2014/main" id="{27D92AC8-7197-439E-9B6B-74E31DB534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2038015"/>
            <a:ext cx="2763143" cy="2763143"/>
          </a:xfrm>
          <a:prstGeom prst="rect">
            <a:avLst/>
          </a:prstGeom>
        </p:spPr>
      </p:pic>
      <p:sp>
        <p:nvSpPr>
          <p:cNvPr id="18" name="Rectangle 17">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485" y="2"/>
            <a:ext cx="5667515"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382D3CBB-FB24-4A55-BE1D-83A60BE5FA9B}"/>
              </a:ext>
            </a:extLst>
          </p:cNvPr>
          <p:cNvSpPr>
            <a:spLocks noGrp="1"/>
          </p:cNvSpPr>
          <p:nvPr>
            <p:ph type="title"/>
          </p:nvPr>
        </p:nvSpPr>
        <p:spPr>
          <a:xfrm>
            <a:off x="3657601" y="914400"/>
            <a:ext cx="5410200" cy="5229835"/>
          </a:xfrm>
        </p:spPr>
        <p:txBody>
          <a:bodyPr vert="horz" lIns="91440" tIns="45720" rIns="91440" bIns="45720" rtlCol="0" anchor="ctr">
            <a:normAutofit/>
          </a:bodyPr>
          <a:lstStyle/>
          <a:p>
            <a:r>
              <a:rPr lang="en-US" sz="5200" kern="1200">
                <a:solidFill>
                  <a:schemeClr val="tx1"/>
                </a:solidFill>
                <a:latin typeface="+mj-lt"/>
                <a:ea typeface="+mj-ea"/>
                <a:cs typeface="+mj-cs"/>
              </a:rPr>
              <a:t>5. Estamos dispuestos a buscar ayuda</a:t>
            </a:r>
          </a:p>
        </p:txBody>
      </p:sp>
    </p:spTree>
    <p:extLst>
      <p:ext uri="{BB962C8B-B14F-4D97-AF65-F5344CB8AC3E}">
        <p14:creationId xmlns:p14="http://schemas.microsoft.com/office/powerpoint/2010/main" val="299644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6400" y="1219199"/>
            <a:ext cx="5791200" cy="47243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98879" y="283210"/>
            <a:ext cx="4909185" cy="497840"/>
          </a:xfrm>
          <a:prstGeom prst="rect">
            <a:avLst/>
          </a:prstGeom>
        </p:spPr>
        <p:txBody>
          <a:bodyPr vert="horz" wrap="square" lIns="0" tIns="12065" rIns="0" bIns="0" rtlCol="0" anchor="ctr">
            <a:spAutoFit/>
          </a:bodyPr>
          <a:lstStyle/>
          <a:p>
            <a:pPr marL="12700">
              <a:lnSpc>
                <a:spcPct val="100000"/>
              </a:lnSpc>
              <a:spcBef>
                <a:spcPts val="95"/>
              </a:spcBef>
            </a:pPr>
            <a:r>
              <a:rPr sz="3100" spc="-340" dirty="0">
                <a:solidFill>
                  <a:srgbClr val="252525"/>
                </a:solidFill>
              </a:rPr>
              <a:t>Las </a:t>
            </a:r>
            <a:r>
              <a:rPr sz="3100" spc="-229" dirty="0">
                <a:solidFill>
                  <a:srgbClr val="252525"/>
                </a:solidFill>
              </a:rPr>
              <a:t>Etapas </a:t>
            </a:r>
            <a:r>
              <a:rPr sz="3100" spc="-140" dirty="0">
                <a:solidFill>
                  <a:srgbClr val="252525"/>
                </a:solidFill>
              </a:rPr>
              <a:t>de </a:t>
            </a:r>
            <a:r>
              <a:rPr sz="3100" spc="-165" dirty="0">
                <a:solidFill>
                  <a:srgbClr val="252525"/>
                </a:solidFill>
              </a:rPr>
              <a:t>Vida </a:t>
            </a:r>
            <a:r>
              <a:rPr sz="3100" spc="-145" dirty="0">
                <a:solidFill>
                  <a:srgbClr val="252525"/>
                </a:solidFill>
              </a:rPr>
              <a:t>de </a:t>
            </a:r>
            <a:r>
              <a:rPr sz="3100" spc="-110" dirty="0">
                <a:solidFill>
                  <a:srgbClr val="252525"/>
                </a:solidFill>
              </a:rPr>
              <a:t>la</a:t>
            </a:r>
            <a:r>
              <a:rPr sz="3100" spc="-545" dirty="0">
                <a:solidFill>
                  <a:srgbClr val="252525"/>
                </a:solidFill>
              </a:rPr>
              <a:t> </a:t>
            </a:r>
            <a:r>
              <a:rPr sz="3100" spc="-155" dirty="0">
                <a:solidFill>
                  <a:srgbClr val="252525"/>
                </a:solidFill>
              </a:rPr>
              <a:t>Iglesia</a:t>
            </a:r>
            <a:endParaRPr sz="3100"/>
          </a:p>
        </p:txBody>
      </p:sp>
      <p:sp>
        <p:nvSpPr>
          <p:cNvPr id="4" name="object 4"/>
          <p:cNvSpPr/>
          <p:nvPr/>
        </p:nvSpPr>
        <p:spPr>
          <a:xfrm>
            <a:off x="761" y="351281"/>
            <a:ext cx="9144000" cy="0"/>
          </a:xfrm>
          <a:custGeom>
            <a:avLst/>
            <a:gdLst/>
            <a:ahLst/>
            <a:cxnLst/>
            <a:rect l="l" t="t" r="r" b="b"/>
            <a:pathLst>
              <a:path w="9144000">
                <a:moveTo>
                  <a:pt x="0" y="0"/>
                </a:moveTo>
                <a:lnTo>
                  <a:pt x="9144000" y="0"/>
                </a:lnTo>
              </a:path>
            </a:pathLst>
          </a:custGeom>
          <a:ln w="41148">
            <a:solidFill>
              <a:srgbClr val="FFFFFF"/>
            </a:solidFill>
          </a:ln>
        </p:spPr>
        <p:txBody>
          <a:bodyPr wrap="square" lIns="0" tIns="0" rIns="0" bIns="0" rtlCol="0"/>
          <a:lstStyle/>
          <a:p>
            <a:endParaRPr/>
          </a:p>
        </p:txBody>
      </p:sp>
      <p:sp>
        <p:nvSpPr>
          <p:cNvPr id="5" name="object 5"/>
          <p:cNvSpPr/>
          <p:nvPr/>
        </p:nvSpPr>
        <p:spPr>
          <a:xfrm>
            <a:off x="761" y="1244346"/>
            <a:ext cx="9144000" cy="0"/>
          </a:xfrm>
          <a:custGeom>
            <a:avLst/>
            <a:gdLst/>
            <a:ahLst/>
            <a:cxnLst/>
            <a:rect l="l" t="t" r="r" b="b"/>
            <a:pathLst>
              <a:path w="9144000">
                <a:moveTo>
                  <a:pt x="0" y="0"/>
                </a:moveTo>
                <a:lnTo>
                  <a:pt x="9144000" y="0"/>
                </a:lnTo>
              </a:path>
            </a:pathLst>
          </a:custGeom>
          <a:ln w="41148">
            <a:solidFill>
              <a:srgbClr val="FFFFFF"/>
            </a:solidFill>
          </a:ln>
        </p:spPr>
        <p:txBody>
          <a:bodyPr wrap="square" lIns="0" tIns="0" rIns="0" bIns="0" rtlCol="0"/>
          <a:lstStyle/>
          <a:p>
            <a:endParaRPr/>
          </a:p>
        </p:txBody>
      </p:sp>
      <p:sp>
        <p:nvSpPr>
          <p:cNvPr id="6" name="object 6"/>
          <p:cNvSpPr txBox="1"/>
          <p:nvPr/>
        </p:nvSpPr>
        <p:spPr>
          <a:xfrm>
            <a:off x="3934207" y="5406338"/>
            <a:ext cx="3645535" cy="1366520"/>
          </a:xfrm>
          <a:prstGeom prst="rect">
            <a:avLst/>
          </a:prstGeom>
        </p:spPr>
        <p:txBody>
          <a:bodyPr vert="horz" wrap="square" lIns="0" tIns="12065" rIns="0" bIns="0" rtlCol="0">
            <a:spAutoFit/>
          </a:bodyPr>
          <a:lstStyle/>
          <a:p>
            <a:pPr marL="12700" marR="2088514">
              <a:spcBef>
                <a:spcPts val="95"/>
              </a:spcBef>
            </a:pPr>
            <a:r>
              <a:rPr sz="2200" b="1" spc="-65" dirty="0">
                <a:solidFill>
                  <a:srgbClr val="FF0000"/>
                </a:solidFill>
                <a:latin typeface="Arial"/>
                <a:cs typeface="Arial"/>
              </a:rPr>
              <a:t>V: </a:t>
            </a:r>
            <a:r>
              <a:rPr sz="2200" b="1" spc="-10" dirty="0">
                <a:solidFill>
                  <a:srgbClr val="FF0000"/>
                </a:solidFill>
                <a:latin typeface="Arial"/>
                <a:cs typeface="Arial"/>
              </a:rPr>
              <a:t>Visión  </a:t>
            </a:r>
            <a:r>
              <a:rPr sz="2200" b="1" spc="-5" dirty="0">
                <a:solidFill>
                  <a:srgbClr val="FF0000"/>
                </a:solidFill>
                <a:latin typeface="Arial"/>
                <a:cs typeface="Arial"/>
              </a:rPr>
              <a:t>R:</a:t>
            </a:r>
            <a:r>
              <a:rPr sz="2200" b="1" spc="-55" dirty="0">
                <a:solidFill>
                  <a:srgbClr val="FF0000"/>
                </a:solidFill>
                <a:latin typeface="Arial"/>
                <a:cs typeface="Arial"/>
              </a:rPr>
              <a:t> </a:t>
            </a:r>
            <a:r>
              <a:rPr sz="2200" b="1" spc="-5" dirty="0">
                <a:solidFill>
                  <a:srgbClr val="FF0000"/>
                </a:solidFill>
                <a:latin typeface="Arial"/>
                <a:cs typeface="Arial"/>
              </a:rPr>
              <a:t>Relación</a:t>
            </a:r>
            <a:endParaRPr sz="2200">
              <a:latin typeface="Arial"/>
              <a:cs typeface="Arial"/>
            </a:endParaRPr>
          </a:p>
          <a:p>
            <a:pPr marL="12700"/>
            <a:r>
              <a:rPr sz="2200" b="1" spc="-5" dirty="0">
                <a:solidFill>
                  <a:srgbClr val="FF0000"/>
                </a:solidFill>
                <a:latin typeface="Arial"/>
                <a:cs typeface="Arial"/>
              </a:rPr>
              <a:t>P:</a:t>
            </a:r>
            <a:r>
              <a:rPr sz="2200" b="1" spc="-10" dirty="0">
                <a:solidFill>
                  <a:srgbClr val="FF0000"/>
                </a:solidFill>
                <a:latin typeface="Arial"/>
                <a:cs typeface="Arial"/>
              </a:rPr>
              <a:t> </a:t>
            </a:r>
            <a:r>
              <a:rPr sz="2200" b="1" spc="-5" dirty="0">
                <a:solidFill>
                  <a:srgbClr val="FF0000"/>
                </a:solidFill>
                <a:latin typeface="Arial"/>
                <a:cs typeface="Arial"/>
              </a:rPr>
              <a:t>Programas</a:t>
            </a:r>
            <a:endParaRPr sz="2200">
              <a:latin typeface="Arial"/>
              <a:cs typeface="Arial"/>
            </a:endParaRPr>
          </a:p>
          <a:p>
            <a:pPr marL="12700"/>
            <a:r>
              <a:rPr sz="2200" b="1" spc="-10" dirty="0">
                <a:solidFill>
                  <a:srgbClr val="FF0000"/>
                </a:solidFill>
                <a:latin typeface="Arial"/>
                <a:cs typeface="Arial"/>
              </a:rPr>
              <a:t>M: </a:t>
            </a:r>
            <a:r>
              <a:rPr sz="2200" b="1" spc="-5" dirty="0">
                <a:solidFill>
                  <a:srgbClr val="FF0000"/>
                </a:solidFill>
                <a:latin typeface="Arial"/>
                <a:cs typeface="Arial"/>
              </a:rPr>
              <a:t>Manejo</a:t>
            </a:r>
            <a:r>
              <a:rPr sz="2200" b="1" spc="50" dirty="0">
                <a:solidFill>
                  <a:srgbClr val="FF0000"/>
                </a:solidFill>
                <a:latin typeface="Arial"/>
                <a:cs typeface="Arial"/>
              </a:rPr>
              <a:t> </a:t>
            </a:r>
            <a:r>
              <a:rPr sz="2200" b="1" spc="-5" dirty="0">
                <a:solidFill>
                  <a:srgbClr val="FF0000"/>
                </a:solidFill>
                <a:latin typeface="Arial"/>
                <a:cs typeface="Arial"/>
              </a:rPr>
              <a:t>(administración)</a:t>
            </a:r>
            <a:endParaRPr sz="2200">
              <a:latin typeface="Arial"/>
              <a:cs typeface="Arial"/>
            </a:endParaRPr>
          </a:p>
        </p:txBody>
      </p:sp>
      <p:sp>
        <p:nvSpPr>
          <p:cNvPr id="7" name="object 7"/>
          <p:cNvSpPr txBox="1"/>
          <p:nvPr/>
        </p:nvSpPr>
        <p:spPr>
          <a:xfrm>
            <a:off x="492660" y="3500120"/>
            <a:ext cx="1196975" cy="756920"/>
          </a:xfrm>
          <a:prstGeom prst="rect">
            <a:avLst/>
          </a:prstGeom>
        </p:spPr>
        <p:txBody>
          <a:bodyPr vert="horz" wrap="square" lIns="0" tIns="12065" rIns="0" bIns="0" rtlCol="0">
            <a:spAutoFit/>
          </a:bodyPr>
          <a:lstStyle/>
          <a:p>
            <a:pPr marL="12700" marR="5080">
              <a:spcBef>
                <a:spcPts val="95"/>
              </a:spcBef>
            </a:pPr>
            <a:r>
              <a:rPr sz="1600" b="1" spc="-5" dirty="0">
                <a:solidFill>
                  <a:srgbClr val="FF0000"/>
                </a:solidFill>
                <a:latin typeface="Arial"/>
                <a:cs typeface="Arial"/>
              </a:rPr>
              <a:t>Fase Uno:  Creci</a:t>
            </a:r>
            <a:r>
              <a:rPr sz="1600" b="1" spc="-15" dirty="0">
                <a:solidFill>
                  <a:srgbClr val="FF0000"/>
                </a:solidFill>
                <a:latin typeface="Arial"/>
                <a:cs typeface="Arial"/>
              </a:rPr>
              <a:t>m</a:t>
            </a:r>
            <a:r>
              <a:rPr sz="1600" b="1" spc="-5" dirty="0">
                <a:solidFill>
                  <a:srgbClr val="FF0000"/>
                </a:solidFill>
                <a:latin typeface="Arial"/>
                <a:cs typeface="Arial"/>
              </a:rPr>
              <a:t>ie</a:t>
            </a:r>
            <a:r>
              <a:rPr sz="1600" b="1" spc="-15" dirty="0">
                <a:solidFill>
                  <a:srgbClr val="FF0000"/>
                </a:solidFill>
                <a:latin typeface="Arial"/>
                <a:cs typeface="Arial"/>
              </a:rPr>
              <a:t>n</a:t>
            </a:r>
            <a:r>
              <a:rPr sz="1600" b="1" spc="-5" dirty="0">
                <a:solidFill>
                  <a:srgbClr val="FF0000"/>
                </a:solidFill>
                <a:latin typeface="Arial"/>
                <a:cs typeface="Arial"/>
              </a:rPr>
              <a:t>to  Inicial</a:t>
            </a:r>
            <a:endParaRPr sz="1600">
              <a:latin typeface="Arial"/>
              <a:cs typeface="Arial"/>
            </a:endParaRPr>
          </a:p>
        </p:txBody>
      </p:sp>
      <p:sp>
        <p:nvSpPr>
          <p:cNvPr id="8" name="object 8"/>
          <p:cNvSpPr txBox="1"/>
          <p:nvPr/>
        </p:nvSpPr>
        <p:spPr>
          <a:xfrm>
            <a:off x="709982" y="2474722"/>
            <a:ext cx="1196975" cy="756920"/>
          </a:xfrm>
          <a:prstGeom prst="rect">
            <a:avLst/>
          </a:prstGeom>
        </p:spPr>
        <p:txBody>
          <a:bodyPr vert="horz" wrap="square" lIns="0" tIns="12065" rIns="0" bIns="0" rtlCol="0">
            <a:spAutoFit/>
          </a:bodyPr>
          <a:lstStyle/>
          <a:p>
            <a:pPr marL="12700" marR="5080">
              <a:spcBef>
                <a:spcPts val="95"/>
              </a:spcBef>
            </a:pPr>
            <a:r>
              <a:rPr sz="1600" b="1" spc="-5" dirty="0">
                <a:solidFill>
                  <a:srgbClr val="FF0000"/>
                </a:solidFill>
                <a:latin typeface="Arial"/>
                <a:cs typeface="Arial"/>
              </a:rPr>
              <a:t>Fase Dos:  Crecimiento  </a:t>
            </a:r>
            <a:r>
              <a:rPr sz="1600" b="1" spc="-25" dirty="0">
                <a:solidFill>
                  <a:srgbClr val="FF0000"/>
                </a:solidFill>
                <a:latin typeface="Arial"/>
                <a:cs typeface="Arial"/>
              </a:rPr>
              <a:t>Tardía</a:t>
            </a:r>
            <a:endParaRPr sz="1600">
              <a:latin typeface="Arial"/>
              <a:cs typeface="Arial"/>
            </a:endParaRPr>
          </a:p>
        </p:txBody>
      </p:sp>
      <p:sp>
        <p:nvSpPr>
          <p:cNvPr id="9" name="object 9"/>
          <p:cNvSpPr txBox="1"/>
          <p:nvPr/>
        </p:nvSpPr>
        <p:spPr>
          <a:xfrm>
            <a:off x="2855469" y="1518919"/>
            <a:ext cx="1029335" cy="513080"/>
          </a:xfrm>
          <a:prstGeom prst="rect">
            <a:avLst/>
          </a:prstGeom>
        </p:spPr>
        <p:txBody>
          <a:bodyPr vert="horz" wrap="square" lIns="0" tIns="12065" rIns="0" bIns="0" rtlCol="0">
            <a:spAutoFit/>
          </a:bodyPr>
          <a:lstStyle/>
          <a:p>
            <a:pPr marL="12700" marR="5080">
              <a:spcBef>
                <a:spcPts val="95"/>
              </a:spcBef>
            </a:pPr>
            <a:r>
              <a:rPr sz="1600" b="1" spc="-5" dirty="0">
                <a:solidFill>
                  <a:srgbClr val="FF0000"/>
                </a:solidFill>
                <a:latin typeface="Arial"/>
                <a:cs typeface="Arial"/>
              </a:rPr>
              <a:t>Fase</a:t>
            </a:r>
            <a:r>
              <a:rPr sz="1600" b="1" spc="-60" dirty="0">
                <a:solidFill>
                  <a:srgbClr val="FF0000"/>
                </a:solidFill>
                <a:latin typeface="Arial"/>
                <a:cs typeface="Arial"/>
              </a:rPr>
              <a:t> </a:t>
            </a:r>
            <a:r>
              <a:rPr sz="1600" b="1" spc="-25" dirty="0">
                <a:solidFill>
                  <a:srgbClr val="FF0000"/>
                </a:solidFill>
                <a:latin typeface="Arial"/>
                <a:cs typeface="Arial"/>
              </a:rPr>
              <a:t>Tres:  </a:t>
            </a:r>
            <a:r>
              <a:rPr sz="1600" b="1" spc="-10" dirty="0">
                <a:solidFill>
                  <a:srgbClr val="FF0000"/>
                </a:solidFill>
                <a:latin typeface="Arial"/>
                <a:cs typeface="Arial"/>
              </a:rPr>
              <a:t>Altiplano</a:t>
            </a:r>
            <a:endParaRPr sz="1600">
              <a:latin typeface="Arial"/>
              <a:cs typeface="Arial"/>
            </a:endParaRPr>
          </a:p>
        </p:txBody>
      </p:sp>
      <p:sp>
        <p:nvSpPr>
          <p:cNvPr id="10" name="object 10"/>
          <p:cNvSpPr txBox="1"/>
          <p:nvPr/>
        </p:nvSpPr>
        <p:spPr>
          <a:xfrm>
            <a:off x="7214996" y="2461641"/>
            <a:ext cx="1487170" cy="756920"/>
          </a:xfrm>
          <a:prstGeom prst="rect">
            <a:avLst/>
          </a:prstGeom>
        </p:spPr>
        <p:txBody>
          <a:bodyPr vert="horz" wrap="square" lIns="0" tIns="12065" rIns="0" bIns="0" rtlCol="0">
            <a:spAutoFit/>
          </a:bodyPr>
          <a:lstStyle/>
          <a:p>
            <a:pPr marL="12700" marR="5080">
              <a:spcBef>
                <a:spcPts val="95"/>
              </a:spcBef>
            </a:pPr>
            <a:r>
              <a:rPr sz="1600" b="1" spc="-5" dirty="0">
                <a:solidFill>
                  <a:srgbClr val="FF0000"/>
                </a:solidFill>
                <a:latin typeface="Arial"/>
                <a:cs typeface="Arial"/>
              </a:rPr>
              <a:t>Fase Cuatro:  en</a:t>
            </a:r>
            <a:r>
              <a:rPr sz="1600" b="1" spc="-45" dirty="0">
                <a:solidFill>
                  <a:srgbClr val="FF0000"/>
                </a:solidFill>
                <a:latin typeface="Arial"/>
                <a:cs typeface="Arial"/>
              </a:rPr>
              <a:t>v</a:t>
            </a:r>
            <a:r>
              <a:rPr sz="1600" b="1" spc="-5" dirty="0">
                <a:solidFill>
                  <a:srgbClr val="FF0000"/>
                </a:solidFill>
                <a:latin typeface="Arial"/>
                <a:cs typeface="Arial"/>
              </a:rPr>
              <a:t>ejecimie</a:t>
            </a:r>
            <a:r>
              <a:rPr sz="1600" b="1" dirty="0">
                <a:solidFill>
                  <a:srgbClr val="FF0000"/>
                </a:solidFill>
                <a:latin typeface="Arial"/>
                <a:cs typeface="Arial"/>
              </a:rPr>
              <a:t>nt</a:t>
            </a:r>
            <a:r>
              <a:rPr sz="1600" b="1" spc="-5" dirty="0">
                <a:solidFill>
                  <a:srgbClr val="FF0000"/>
                </a:solidFill>
                <a:latin typeface="Arial"/>
                <a:cs typeface="Arial"/>
              </a:rPr>
              <a:t>o  temprano</a:t>
            </a:r>
            <a:endParaRPr sz="1600">
              <a:latin typeface="Arial"/>
              <a:cs typeface="Arial"/>
            </a:endParaRPr>
          </a:p>
        </p:txBody>
      </p:sp>
      <p:sp>
        <p:nvSpPr>
          <p:cNvPr id="11" name="object 11"/>
          <p:cNvSpPr txBox="1"/>
          <p:nvPr/>
        </p:nvSpPr>
        <p:spPr>
          <a:xfrm>
            <a:off x="7435979" y="3529965"/>
            <a:ext cx="1509395" cy="756920"/>
          </a:xfrm>
          <a:prstGeom prst="rect">
            <a:avLst/>
          </a:prstGeom>
        </p:spPr>
        <p:txBody>
          <a:bodyPr vert="horz" wrap="square" lIns="0" tIns="12065" rIns="0" bIns="0" rtlCol="0">
            <a:spAutoFit/>
          </a:bodyPr>
          <a:lstStyle/>
          <a:p>
            <a:pPr marL="12700" marR="5080">
              <a:spcBef>
                <a:spcPts val="95"/>
              </a:spcBef>
            </a:pPr>
            <a:r>
              <a:rPr sz="1600" b="1" spc="-5" dirty="0">
                <a:solidFill>
                  <a:srgbClr val="FF0000"/>
                </a:solidFill>
                <a:latin typeface="Arial"/>
                <a:cs typeface="Arial"/>
              </a:rPr>
              <a:t>Fase Cinco:  En</a:t>
            </a:r>
            <a:r>
              <a:rPr sz="1600" b="1" spc="-45" dirty="0">
                <a:solidFill>
                  <a:srgbClr val="FF0000"/>
                </a:solidFill>
                <a:latin typeface="Arial"/>
                <a:cs typeface="Arial"/>
              </a:rPr>
              <a:t>v</a:t>
            </a:r>
            <a:r>
              <a:rPr sz="1600" b="1" spc="-5" dirty="0">
                <a:solidFill>
                  <a:srgbClr val="FF0000"/>
                </a:solidFill>
                <a:latin typeface="Arial"/>
                <a:cs typeface="Arial"/>
              </a:rPr>
              <a:t>ejecimie</a:t>
            </a:r>
            <a:r>
              <a:rPr sz="1600" b="1" dirty="0">
                <a:solidFill>
                  <a:srgbClr val="FF0000"/>
                </a:solidFill>
                <a:latin typeface="Arial"/>
                <a:cs typeface="Arial"/>
              </a:rPr>
              <a:t>n</a:t>
            </a:r>
            <a:r>
              <a:rPr sz="1600" b="1" spc="-5" dirty="0">
                <a:solidFill>
                  <a:srgbClr val="FF0000"/>
                </a:solidFill>
                <a:latin typeface="Arial"/>
                <a:cs typeface="Arial"/>
              </a:rPr>
              <a:t>to  </a:t>
            </a:r>
            <a:r>
              <a:rPr sz="1600" b="1" spc="-25" dirty="0">
                <a:solidFill>
                  <a:srgbClr val="FF0000"/>
                </a:solidFill>
                <a:latin typeface="Arial"/>
                <a:cs typeface="Arial"/>
              </a:rPr>
              <a:t>Tardía</a:t>
            </a:r>
            <a:endParaRPr sz="1600">
              <a:latin typeface="Arial"/>
              <a:cs typeface="Arial"/>
            </a:endParaRPr>
          </a:p>
        </p:txBody>
      </p:sp>
      <p:sp>
        <p:nvSpPr>
          <p:cNvPr id="12" name="object 12"/>
          <p:cNvSpPr txBox="1"/>
          <p:nvPr/>
        </p:nvSpPr>
        <p:spPr>
          <a:xfrm>
            <a:off x="1307340" y="4531867"/>
            <a:ext cx="111696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Nacimien</a:t>
            </a:r>
            <a:r>
              <a:rPr sz="1600" b="1" spc="-15" dirty="0">
                <a:solidFill>
                  <a:srgbClr val="FF0000"/>
                </a:solidFill>
                <a:latin typeface="Arial"/>
                <a:cs typeface="Arial"/>
              </a:rPr>
              <a:t>t</a:t>
            </a:r>
            <a:r>
              <a:rPr sz="1600" b="1" spc="-5" dirty="0">
                <a:solidFill>
                  <a:srgbClr val="FF0000"/>
                </a:solidFill>
                <a:latin typeface="Arial"/>
                <a:cs typeface="Arial"/>
              </a:rPr>
              <a:t>o</a:t>
            </a:r>
            <a:endParaRPr sz="1600">
              <a:latin typeface="Arial"/>
              <a:cs typeface="Arial"/>
            </a:endParaRPr>
          </a:p>
        </p:txBody>
      </p:sp>
      <p:sp>
        <p:nvSpPr>
          <p:cNvPr id="13" name="object 13"/>
          <p:cNvSpPr txBox="1"/>
          <p:nvPr/>
        </p:nvSpPr>
        <p:spPr>
          <a:xfrm>
            <a:off x="6479287" y="4555363"/>
            <a:ext cx="69024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Muerte</a:t>
            </a:r>
            <a:endParaRPr sz="1600">
              <a:latin typeface="Arial"/>
              <a:cs typeface="Arial"/>
            </a:endParaRPr>
          </a:p>
        </p:txBody>
      </p:sp>
      <p:sp>
        <p:nvSpPr>
          <p:cNvPr id="14" name="object 14"/>
          <p:cNvSpPr txBox="1"/>
          <p:nvPr/>
        </p:nvSpPr>
        <p:spPr>
          <a:xfrm>
            <a:off x="2700275" y="4364863"/>
            <a:ext cx="16065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V</a:t>
            </a:r>
            <a:endParaRPr sz="1600">
              <a:latin typeface="Arial"/>
              <a:cs typeface="Arial"/>
            </a:endParaRPr>
          </a:p>
        </p:txBody>
      </p:sp>
      <p:sp>
        <p:nvSpPr>
          <p:cNvPr id="15" name="object 15"/>
          <p:cNvSpPr txBox="1"/>
          <p:nvPr/>
        </p:nvSpPr>
        <p:spPr>
          <a:xfrm>
            <a:off x="3266696" y="4191761"/>
            <a:ext cx="30797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VR</a:t>
            </a:r>
            <a:endParaRPr sz="1600">
              <a:latin typeface="Arial"/>
              <a:cs typeface="Arial"/>
            </a:endParaRPr>
          </a:p>
        </p:txBody>
      </p:sp>
      <p:sp>
        <p:nvSpPr>
          <p:cNvPr id="16" name="object 16"/>
          <p:cNvSpPr txBox="1"/>
          <p:nvPr/>
        </p:nvSpPr>
        <p:spPr>
          <a:xfrm>
            <a:off x="3971290" y="3776217"/>
            <a:ext cx="297180"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VP</a:t>
            </a:r>
            <a:endParaRPr sz="1600">
              <a:latin typeface="Arial"/>
              <a:cs typeface="Arial"/>
            </a:endParaRPr>
          </a:p>
        </p:txBody>
      </p:sp>
      <p:sp>
        <p:nvSpPr>
          <p:cNvPr id="17" name="object 17"/>
          <p:cNvSpPr txBox="1"/>
          <p:nvPr/>
        </p:nvSpPr>
        <p:spPr>
          <a:xfrm>
            <a:off x="3686049" y="3151377"/>
            <a:ext cx="44259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VRP</a:t>
            </a:r>
            <a:endParaRPr sz="1600">
              <a:latin typeface="Arial"/>
              <a:cs typeface="Arial"/>
            </a:endParaRPr>
          </a:p>
        </p:txBody>
      </p:sp>
      <p:sp>
        <p:nvSpPr>
          <p:cNvPr id="18" name="object 18"/>
          <p:cNvSpPr txBox="1"/>
          <p:nvPr/>
        </p:nvSpPr>
        <p:spPr>
          <a:xfrm>
            <a:off x="4191380" y="2827147"/>
            <a:ext cx="612140"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VRPM</a:t>
            </a:r>
            <a:endParaRPr sz="1600">
              <a:latin typeface="Arial"/>
              <a:cs typeface="Arial"/>
            </a:endParaRPr>
          </a:p>
        </p:txBody>
      </p:sp>
      <p:sp>
        <p:nvSpPr>
          <p:cNvPr id="19" name="object 19"/>
          <p:cNvSpPr txBox="1"/>
          <p:nvPr/>
        </p:nvSpPr>
        <p:spPr>
          <a:xfrm>
            <a:off x="5793485" y="2679318"/>
            <a:ext cx="476250"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RPM</a:t>
            </a:r>
            <a:endParaRPr sz="1600">
              <a:latin typeface="Arial"/>
              <a:cs typeface="Arial"/>
            </a:endParaRPr>
          </a:p>
        </p:txBody>
      </p:sp>
      <p:sp>
        <p:nvSpPr>
          <p:cNvPr id="20" name="object 20"/>
          <p:cNvSpPr txBox="1"/>
          <p:nvPr/>
        </p:nvSpPr>
        <p:spPr>
          <a:xfrm>
            <a:off x="6160136" y="3255010"/>
            <a:ext cx="340995" cy="258404"/>
          </a:xfrm>
          <a:prstGeom prst="rect">
            <a:avLst/>
          </a:prstGeom>
        </p:spPr>
        <p:txBody>
          <a:bodyPr vert="horz" wrap="square" lIns="0" tIns="12065" rIns="0" bIns="0" rtlCol="0">
            <a:spAutoFit/>
          </a:bodyPr>
          <a:lstStyle/>
          <a:p>
            <a:pPr marL="12700">
              <a:spcBef>
                <a:spcPts val="95"/>
              </a:spcBef>
            </a:pPr>
            <a:r>
              <a:rPr sz="1600" b="1" spc="-10" dirty="0">
                <a:solidFill>
                  <a:srgbClr val="FF0000"/>
                </a:solidFill>
                <a:latin typeface="Arial"/>
                <a:cs typeface="Arial"/>
              </a:rPr>
              <a:t>RM</a:t>
            </a:r>
            <a:endParaRPr sz="1600">
              <a:latin typeface="Arial"/>
              <a:cs typeface="Arial"/>
            </a:endParaRPr>
          </a:p>
        </p:txBody>
      </p:sp>
      <p:sp>
        <p:nvSpPr>
          <p:cNvPr id="21" name="object 21"/>
          <p:cNvSpPr txBox="1"/>
          <p:nvPr/>
        </p:nvSpPr>
        <p:spPr>
          <a:xfrm>
            <a:off x="5641087" y="3808222"/>
            <a:ext cx="330835"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PM</a:t>
            </a:r>
            <a:endParaRPr sz="1600">
              <a:latin typeface="Arial"/>
              <a:cs typeface="Arial"/>
            </a:endParaRPr>
          </a:p>
        </p:txBody>
      </p:sp>
      <p:sp>
        <p:nvSpPr>
          <p:cNvPr id="22" name="object 22"/>
          <p:cNvSpPr txBox="1"/>
          <p:nvPr/>
        </p:nvSpPr>
        <p:spPr>
          <a:xfrm>
            <a:off x="6242684" y="4178553"/>
            <a:ext cx="194310" cy="258404"/>
          </a:xfrm>
          <a:prstGeom prst="rect">
            <a:avLst/>
          </a:prstGeom>
        </p:spPr>
        <p:txBody>
          <a:bodyPr vert="horz" wrap="square" lIns="0" tIns="12065" rIns="0" bIns="0" rtlCol="0">
            <a:spAutoFit/>
          </a:bodyPr>
          <a:lstStyle/>
          <a:p>
            <a:pPr marL="12700">
              <a:spcBef>
                <a:spcPts val="95"/>
              </a:spcBef>
            </a:pPr>
            <a:r>
              <a:rPr sz="1600" b="1" spc="-5" dirty="0">
                <a:solidFill>
                  <a:srgbClr val="FF0000"/>
                </a:solidFill>
                <a:latin typeface="Arial"/>
                <a:cs typeface="Arial"/>
              </a:rPr>
              <a:t>M</a:t>
            </a:r>
            <a:endParaRPr sz="1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05000" y="1447800"/>
            <a:ext cx="5451348" cy="520446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880103" y="3869437"/>
            <a:ext cx="1412748" cy="45262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906013" y="3893834"/>
            <a:ext cx="1309877" cy="35126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14523" y="3903219"/>
            <a:ext cx="1264539" cy="30518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536818" y="3620352"/>
            <a:ext cx="1837944" cy="44650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610541" y="3703676"/>
            <a:ext cx="1690497" cy="299466"/>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977640" y="2167115"/>
            <a:ext cx="1363980" cy="37796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002023" y="2191511"/>
            <a:ext cx="1264158" cy="27660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4011931" y="2201293"/>
            <a:ext cx="1216533" cy="22974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2202181" y="3880103"/>
            <a:ext cx="1258823" cy="452628"/>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2226566" y="3904502"/>
            <a:ext cx="1157477" cy="351269"/>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2240660" y="3918586"/>
            <a:ext cx="1102360" cy="296545"/>
          </a:xfrm>
          <a:custGeom>
            <a:avLst/>
            <a:gdLst/>
            <a:ahLst/>
            <a:cxnLst/>
            <a:rect l="l" t="t" r="r" b="b"/>
            <a:pathLst>
              <a:path w="1102360" h="296545">
                <a:moveTo>
                  <a:pt x="325755" y="75564"/>
                </a:moveTo>
                <a:lnTo>
                  <a:pt x="287464" y="82931"/>
                </a:lnTo>
                <a:lnTo>
                  <a:pt x="256412" y="105156"/>
                </a:lnTo>
                <a:lnTo>
                  <a:pt x="235838" y="140573"/>
                </a:lnTo>
                <a:lnTo>
                  <a:pt x="228981" y="187325"/>
                </a:lnTo>
                <a:lnTo>
                  <a:pt x="230270" y="208375"/>
                </a:lnTo>
                <a:lnTo>
                  <a:pt x="249808" y="260095"/>
                </a:lnTo>
                <a:lnTo>
                  <a:pt x="283368" y="287067"/>
                </a:lnTo>
                <a:lnTo>
                  <a:pt x="331215" y="296037"/>
                </a:lnTo>
                <a:lnTo>
                  <a:pt x="347908" y="295036"/>
                </a:lnTo>
                <a:lnTo>
                  <a:pt x="389127" y="280034"/>
                </a:lnTo>
                <a:lnTo>
                  <a:pt x="412909" y="254381"/>
                </a:lnTo>
                <a:lnTo>
                  <a:pt x="331850" y="254381"/>
                </a:lnTo>
                <a:lnTo>
                  <a:pt x="322615" y="253503"/>
                </a:lnTo>
                <a:lnTo>
                  <a:pt x="289829" y="223948"/>
                </a:lnTo>
                <a:lnTo>
                  <a:pt x="286131" y="201929"/>
                </a:lnTo>
                <a:lnTo>
                  <a:pt x="426084" y="201929"/>
                </a:lnTo>
                <a:lnTo>
                  <a:pt x="424892" y="171900"/>
                </a:lnTo>
                <a:lnTo>
                  <a:pt x="424114" y="167639"/>
                </a:lnTo>
                <a:lnTo>
                  <a:pt x="287146" y="167639"/>
                </a:lnTo>
                <a:lnTo>
                  <a:pt x="287811" y="156825"/>
                </a:lnTo>
                <a:lnTo>
                  <a:pt x="312372" y="121570"/>
                </a:lnTo>
                <a:lnTo>
                  <a:pt x="329056" y="118237"/>
                </a:lnTo>
                <a:lnTo>
                  <a:pt x="407876" y="118237"/>
                </a:lnTo>
                <a:lnTo>
                  <a:pt x="400050" y="106552"/>
                </a:lnTo>
                <a:lnTo>
                  <a:pt x="385191" y="92977"/>
                </a:lnTo>
                <a:lnTo>
                  <a:pt x="367855" y="83296"/>
                </a:lnTo>
                <a:lnTo>
                  <a:pt x="348043" y="77495"/>
                </a:lnTo>
                <a:lnTo>
                  <a:pt x="325755" y="75564"/>
                </a:lnTo>
                <a:close/>
              </a:path>
              <a:path w="1102360" h="296545">
                <a:moveTo>
                  <a:pt x="367411" y="224154"/>
                </a:moveTo>
                <a:lnTo>
                  <a:pt x="340613" y="254381"/>
                </a:lnTo>
                <a:lnTo>
                  <a:pt x="412909" y="254381"/>
                </a:lnTo>
                <a:lnTo>
                  <a:pt x="416917" y="247834"/>
                </a:lnTo>
                <a:lnTo>
                  <a:pt x="423037" y="233425"/>
                </a:lnTo>
                <a:lnTo>
                  <a:pt x="367411" y="224154"/>
                </a:lnTo>
                <a:close/>
              </a:path>
              <a:path w="1102360" h="296545">
                <a:moveTo>
                  <a:pt x="407876" y="118237"/>
                </a:moveTo>
                <a:lnTo>
                  <a:pt x="329056" y="118237"/>
                </a:lnTo>
                <a:lnTo>
                  <a:pt x="337298" y="119022"/>
                </a:lnTo>
                <a:lnTo>
                  <a:pt x="344884" y="121380"/>
                </a:lnTo>
                <a:lnTo>
                  <a:pt x="369587" y="156259"/>
                </a:lnTo>
                <a:lnTo>
                  <a:pt x="370586" y="167639"/>
                </a:lnTo>
                <a:lnTo>
                  <a:pt x="424114" y="167639"/>
                </a:lnTo>
                <a:lnTo>
                  <a:pt x="420163" y="146002"/>
                </a:lnTo>
                <a:lnTo>
                  <a:pt x="411886" y="124223"/>
                </a:lnTo>
                <a:lnTo>
                  <a:pt x="407876" y="118237"/>
                </a:lnTo>
                <a:close/>
              </a:path>
              <a:path w="1102360" h="296545">
                <a:moveTo>
                  <a:pt x="910716" y="80263"/>
                </a:moveTo>
                <a:lnTo>
                  <a:pt x="854837" y="80263"/>
                </a:lnTo>
                <a:lnTo>
                  <a:pt x="854837" y="291338"/>
                </a:lnTo>
                <a:lnTo>
                  <a:pt x="910716" y="291338"/>
                </a:lnTo>
                <a:lnTo>
                  <a:pt x="910716" y="80263"/>
                </a:lnTo>
                <a:close/>
              </a:path>
              <a:path w="1102360" h="296545">
                <a:moveTo>
                  <a:pt x="1017142" y="80263"/>
                </a:moveTo>
                <a:lnTo>
                  <a:pt x="965200" y="80263"/>
                </a:lnTo>
                <a:lnTo>
                  <a:pt x="965200" y="291338"/>
                </a:lnTo>
                <a:lnTo>
                  <a:pt x="1021079" y="291338"/>
                </a:lnTo>
                <a:lnTo>
                  <a:pt x="1021079" y="226059"/>
                </a:lnTo>
                <a:lnTo>
                  <a:pt x="1021367" y="201487"/>
                </a:lnTo>
                <a:lnTo>
                  <a:pt x="1025778" y="155320"/>
                </a:lnTo>
                <a:lnTo>
                  <a:pt x="1050543" y="125602"/>
                </a:lnTo>
                <a:lnTo>
                  <a:pt x="1087842" y="125602"/>
                </a:lnTo>
                <a:lnTo>
                  <a:pt x="1093324" y="110235"/>
                </a:lnTo>
                <a:lnTo>
                  <a:pt x="1017142" y="110235"/>
                </a:lnTo>
                <a:lnTo>
                  <a:pt x="1017142" y="80263"/>
                </a:lnTo>
                <a:close/>
              </a:path>
              <a:path w="1102360" h="296545">
                <a:moveTo>
                  <a:pt x="1087842" y="125602"/>
                </a:moveTo>
                <a:lnTo>
                  <a:pt x="1058417" y="125602"/>
                </a:lnTo>
                <a:lnTo>
                  <a:pt x="1064613" y="126174"/>
                </a:lnTo>
                <a:lnTo>
                  <a:pt x="1071022" y="127888"/>
                </a:lnTo>
                <a:lnTo>
                  <a:pt x="1077670" y="130746"/>
                </a:lnTo>
                <a:lnTo>
                  <a:pt x="1084579" y="134746"/>
                </a:lnTo>
                <a:lnTo>
                  <a:pt x="1087842" y="125602"/>
                </a:lnTo>
                <a:close/>
              </a:path>
              <a:path w="1102360" h="296545">
                <a:moveTo>
                  <a:pt x="1065149" y="75564"/>
                </a:moveTo>
                <a:lnTo>
                  <a:pt x="1056131" y="75564"/>
                </a:lnTo>
                <a:lnTo>
                  <a:pt x="1048130" y="77723"/>
                </a:lnTo>
                <a:lnTo>
                  <a:pt x="1017142" y="110235"/>
                </a:lnTo>
                <a:lnTo>
                  <a:pt x="1093324" y="110235"/>
                </a:lnTo>
                <a:lnTo>
                  <a:pt x="1101978" y="85978"/>
                </a:lnTo>
                <a:lnTo>
                  <a:pt x="1093027" y="81405"/>
                </a:lnTo>
                <a:lnTo>
                  <a:pt x="1083897" y="78152"/>
                </a:lnTo>
                <a:lnTo>
                  <a:pt x="1074600" y="76209"/>
                </a:lnTo>
                <a:lnTo>
                  <a:pt x="1065149" y="75564"/>
                </a:lnTo>
                <a:close/>
              </a:path>
              <a:path w="1102360" h="296545">
                <a:moveTo>
                  <a:pt x="520319" y="80263"/>
                </a:moveTo>
                <a:lnTo>
                  <a:pt x="468375" y="80263"/>
                </a:lnTo>
                <a:lnTo>
                  <a:pt x="468375" y="291338"/>
                </a:lnTo>
                <a:lnTo>
                  <a:pt x="524256" y="291338"/>
                </a:lnTo>
                <a:lnTo>
                  <a:pt x="524281" y="223900"/>
                </a:lnTo>
                <a:lnTo>
                  <a:pt x="524543" y="201487"/>
                </a:lnTo>
                <a:lnTo>
                  <a:pt x="528955" y="155320"/>
                </a:lnTo>
                <a:lnTo>
                  <a:pt x="553719" y="125602"/>
                </a:lnTo>
                <a:lnTo>
                  <a:pt x="591021" y="125602"/>
                </a:lnTo>
                <a:lnTo>
                  <a:pt x="596509" y="110235"/>
                </a:lnTo>
                <a:lnTo>
                  <a:pt x="520319" y="110235"/>
                </a:lnTo>
                <a:lnTo>
                  <a:pt x="520319" y="80263"/>
                </a:lnTo>
                <a:close/>
              </a:path>
              <a:path w="1102360" h="296545">
                <a:moveTo>
                  <a:pt x="663298" y="86740"/>
                </a:moveTo>
                <a:lnTo>
                  <a:pt x="604901" y="86740"/>
                </a:lnTo>
                <a:lnTo>
                  <a:pt x="687324" y="291338"/>
                </a:lnTo>
                <a:lnTo>
                  <a:pt x="737615" y="291338"/>
                </a:lnTo>
                <a:lnTo>
                  <a:pt x="764396" y="223900"/>
                </a:lnTo>
                <a:lnTo>
                  <a:pt x="712088" y="223900"/>
                </a:lnTo>
                <a:lnTo>
                  <a:pt x="700658" y="187959"/>
                </a:lnTo>
                <a:lnTo>
                  <a:pt x="663298" y="86740"/>
                </a:lnTo>
                <a:close/>
              </a:path>
              <a:path w="1102360" h="296545">
                <a:moveTo>
                  <a:pt x="821436" y="80263"/>
                </a:moveTo>
                <a:lnTo>
                  <a:pt x="764032" y="80263"/>
                </a:lnTo>
                <a:lnTo>
                  <a:pt x="723900" y="187959"/>
                </a:lnTo>
                <a:lnTo>
                  <a:pt x="721740" y="193928"/>
                </a:lnTo>
                <a:lnTo>
                  <a:pt x="719708" y="199897"/>
                </a:lnTo>
                <a:lnTo>
                  <a:pt x="717041" y="208787"/>
                </a:lnTo>
                <a:lnTo>
                  <a:pt x="715137" y="214756"/>
                </a:lnTo>
                <a:lnTo>
                  <a:pt x="712088" y="223900"/>
                </a:lnTo>
                <a:lnTo>
                  <a:pt x="764396" y="223900"/>
                </a:lnTo>
                <a:lnTo>
                  <a:pt x="821436" y="80263"/>
                </a:lnTo>
                <a:close/>
              </a:path>
              <a:path w="1102360" h="296545">
                <a:moveTo>
                  <a:pt x="591021" y="125602"/>
                </a:moveTo>
                <a:lnTo>
                  <a:pt x="561594" y="125602"/>
                </a:lnTo>
                <a:lnTo>
                  <a:pt x="567789" y="126174"/>
                </a:lnTo>
                <a:lnTo>
                  <a:pt x="574198" y="127888"/>
                </a:lnTo>
                <a:lnTo>
                  <a:pt x="580846" y="130746"/>
                </a:lnTo>
                <a:lnTo>
                  <a:pt x="587756" y="134746"/>
                </a:lnTo>
                <a:lnTo>
                  <a:pt x="591021" y="125602"/>
                </a:lnTo>
                <a:close/>
              </a:path>
              <a:path w="1102360" h="296545">
                <a:moveTo>
                  <a:pt x="568325" y="75564"/>
                </a:moveTo>
                <a:lnTo>
                  <a:pt x="559307" y="75564"/>
                </a:lnTo>
                <a:lnTo>
                  <a:pt x="551307" y="77723"/>
                </a:lnTo>
                <a:lnTo>
                  <a:pt x="520319" y="110235"/>
                </a:lnTo>
                <a:lnTo>
                  <a:pt x="596509" y="110235"/>
                </a:lnTo>
                <a:lnTo>
                  <a:pt x="604901" y="86740"/>
                </a:lnTo>
                <a:lnTo>
                  <a:pt x="663298" y="86740"/>
                </a:lnTo>
                <a:lnTo>
                  <a:pt x="662923" y="85725"/>
                </a:lnTo>
                <a:lnTo>
                  <a:pt x="604393" y="85725"/>
                </a:lnTo>
                <a:lnTo>
                  <a:pt x="600709" y="83565"/>
                </a:lnTo>
                <a:lnTo>
                  <a:pt x="592828" y="80065"/>
                </a:lnTo>
                <a:lnTo>
                  <a:pt x="584803" y="77565"/>
                </a:lnTo>
                <a:lnTo>
                  <a:pt x="576635" y="76065"/>
                </a:lnTo>
                <a:lnTo>
                  <a:pt x="568325" y="75564"/>
                </a:lnTo>
                <a:close/>
              </a:path>
              <a:path w="1102360" h="296545">
                <a:moveTo>
                  <a:pt x="660907" y="80263"/>
                </a:moveTo>
                <a:lnTo>
                  <a:pt x="602233" y="80263"/>
                </a:lnTo>
                <a:lnTo>
                  <a:pt x="604393" y="85725"/>
                </a:lnTo>
                <a:lnTo>
                  <a:pt x="662923" y="85725"/>
                </a:lnTo>
                <a:lnTo>
                  <a:pt x="660907" y="80263"/>
                </a:lnTo>
                <a:close/>
              </a:path>
              <a:path w="1102360" h="296545">
                <a:moveTo>
                  <a:pt x="56006" y="222503"/>
                </a:moveTo>
                <a:lnTo>
                  <a:pt x="0" y="231012"/>
                </a:lnTo>
                <a:lnTo>
                  <a:pt x="4978" y="245274"/>
                </a:lnTo>
                <a:lnTo>
                  <a:pt x="12112" y="257952"/>
                </a:lnTo>
                <a:lnTo>
                  <a:pt x="46585" y="286178"/>
                </a:lnTo>
                <a:lnTo>
                  <a:pt x="101091" y="296037"/>
                </a:lnTo>
                <a:lnTo>
                  <a:pt x="123430" y="294729"/>
                </a:lnTo>
                <a:lnTo>
                  <a:pt x="172846" y="275208"/>
                </a:lnTo>
                <a:lnTo>
                  <a:pt x="188873" y="255650"/>
                </a:lnTo>
                <a:lnTo>
                  <a:pt x="101091" y="255650"/>
                </a:lnTo>
                <a:lnTo>
                  <a:pt x="91826" y="255127"/>
                </a:lnTo>
                <a:lnTo>
                  <a:pt x="58269" y="230195"/>
                </a:lnTo>
                <a:lnTo>
                  <a:pt x="56006" y="222503"/>
                </a:lnTo>
                <a:close/>
              </a:path>
              <a:path w="1102360" h="296545">
                <a:moveTo>
                  <a:pt x="96519" y="75564"/>
                </a:moveTo>
                <a:lnTo>
                  <a:pt x="57038" y="80232"/>
                </a:lnTo>
                <a:lnTo>
                  <a:pt x="19962" y="104116"/>
                </a:lnTo>
                <a:lnTo>
                  <a:pt x="7746" y="140334"/>
                </a:lnTo>
                <a:lnTo>
                  <a:pt x="9316" y="154666"/>
                </a:lnTo>
                <a:lnTo>
                  <a:pt x="32765" y="187706"/>
                </a:lnTo>
                <a:lnTo>
                  <a:pt x="87772" y="207726"/>
                </a:lnTo>
                <a:lnTo>
                  <a:pt x="128143" y="217169"/>
                </a:lnTo>
                <a:lnTo>
                  <a:pt x="134365" y="219709"/>
                </a:lnTo>
                <a:lnTo>
                  <a:pt x="137275" y="222503"/>
                </a:lnTo>
                <a:lnTo>
                  <a:pt x="139700" y="225170"/>
                </a:lnTo>
                <a:lnTo>
                  <a:pt x="141096" y="228600"/>
                </a:lnTo>
                <a:lnTo>
                  <a:pt x="141031" y="239275"/>
                </a:lnTo>
                <a:lnTo>
                  <a:pt x="101091" y="255650"/>
                </a:lnTo>
                <a:lnTo>
                  <a:pt x="188873" y="255650"/>
                </a:lnTo>
                <a:lnTo>
                  <a:pt x="191023" y="252253"/>
                </a:lnTo>
                <a:lnTo>
                  <a:pt x="195581" y="239275"/>
                </a:lnTo>
                <a:lnTo>
                  <a:pt x="197103" y="225297"/>
                </a:lnTo>
                <a:lnTo>
                  <a:pt x="196008" y="212701"/>
                </a:lnTo>
                <a:lnTo>
                  <a:pt x="169104" y="176720"/>
                </a:lnTo>
                <a:lnTo>
                  <a:pt x="117347" y="159003"/>
                </a:lnTo>
                <a:lnTo>
                  <a:pt x="97369" y="154168"/>
                </a:lnTo>
                <a:lnTo>
                  <a:pt x="82010" y="149939"/>
                </a:lnTo>
                <a:lnTo>
                  <a:pt x="71270" y="146305"/>
                </a:lnTo>
                <a:lnTo>
                  <a:pt x="65150" y="143256"/>
                </a:lnTo>
                <a:lnTo>
                  <a:pt x="61468" y="140462"/>
                </a:lnTo>
                <a:lnTo>
                  <a:pt x="59562" y="137032"/>
                </a:lnTo>
                <a:lnTo>
                  <a:pt x="59562" y="128523"/>
                </a:lnTo>
                <a:lnTo>
                  <a:pt x="97536" y="115696"/>
                </a:lnTo>
                <a:lnTo>
                  <a:pt x="183654" y="115696"/>
                </a:lnTo>
                <a:lnTo>
                  <a:pt x="178736" y="107108"/>
                </a:lnTo>
                <a:lnTo>
                  <a:pt x="134334" y="79089"/>
                </a:lnTo>
                <a:lnTo>
                  <a:pt x="116832" y="76446"/>
                </a:lnTo>
                <a:lnTo>
                  <a:pt x="96519" y="75564"/>
                </a:lnTo>
                <a:close/>
              </a:path>
              <a:path w="1102360" h="296545">
                <a:moveTo>
                  <a:pt x="183654" y="115696"/>
                </a:moveTo>
                <a:lnTo>
                  <a:pt x="97536" y="115696"/>
                </a:lnTo>
                <a:lnTo>
                  <a:pt x="105796" y="116101"/>
                </a:lnTo>
                <a:lnTo>
                  <a:pt x="113045" y="117316"/>
                </a:lnTo>
                <a:lnTo>
                  <a:pt x="137287" y="141096"/>
                </a:lnTo>
                <a:lnTo>
                  <a:pt x="189991" y="131317"/>
                </a:lnTo>
                <a:lnTo>
                  <a:pt x="185179" y="118362"/>
                </a:lnTo>
                <a:lnTo>
                  <a:pt x="183654" y="115696"/>
                </a:lnTo>
                <a:close/>
              </a:path>
              <a:path w="1102360" h="296545">
                <a:moveTo>
                  <a:pt x="910716" y="0"/>
                </a:moveTo>
                <a:lnTo>
                  <a:pt x="854837" y="0"/>
                </a:lnTo>
                <a:lnTo>
                  <a:pt x="854837" y="51688"/>
                </a:lnTo>
                <a:lnTo>
                  <a:pt x="910716" y="51688"/>
                </a:lnTo>
                <a:lnTo>
                  <a:pt x="910716" y="0"/>
                </a:lnTo>
                <a:close/>
              </a:path>
            </a:pathLst>
          </a:custGeom>
          <a:solidFill>
            <a:srgbClr val="FFFFFF"/>
          </a:solidFill>
        </p:spPr>
        <p:txBody>
          <a:bodyPr wrap="square" lIns="0" tIns="0" rIns="0" bIns="0" rtlCol="0"/>
          <a:lstStyle/>
          <a:p>
            <a:endParaRPr/>
          </a:p>
        </p:txBody>
      </p:sp>
      <p:sp>
        <p:nvSpPr>
          <p:cNvPr id="19" name="object 19"/>
          <p:cNvSpPr/>
          <p:nvPr/>
        </p:nvSpPr>
        <p:spPr>
          <a:xfrm>
            <a:off x="2527807" y="4036821"/>
            <a:ext cx="83820" cy="49530"/>
          </a:xfrm>
          <a:custGeom>
            <a:avLst/>
            <a:gdLst/>
            <a:ahLst/>
            <a:cxnLst/>
            <a:rect l="l" t="t" r="r" b="b"/>
            <a:pathLst>
              <a:path w="83819" h="49529">
                <a:moveTo>
                  <a:pt x="41910" y="0"/>
                </a:moveTo>
                <a:lnTo>
                  <a:pt x="6518" y="20577"/>
                </a:lnTo>
                <a:lnTo>
                  <a:pt x="0" y="49402"/>
                </a:lnTo>
                <a:lnTo>
                  <a:pt x="83439" y="49402"/>
                </a:lnTo>
                <a:lnTo>
                  <a:pt x="70993" y="12572"/>
                </a:lnTo>
                <a:lnTo>
                  <a:pt x="41910"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3095498" y="3998848"/>
            <a:ext cx="55880" cy="211454"/>
          </a:xfrm>
          <a:custGeom>
            <a:avLst/>
            <a:gdLst/>
            <a:ahLst/>
            <a:cxnLst/>
            <a:rect l="l" t="t" r="r" b="b"/>
            <a:pathLst>
              <a:path w="55880" h="211454">
                <a:moveTo>
                  <a:pt x="0" y="0"/>
                </a:moveTo>
                <a:lnTo>
                  <a:pt x="55879" y="0"/>
                </a:lnTo>
                <a:lnTo>
                  <a:pt x="55879" y="211074"/>
                </a:lnTo>
                <a:lnTo>
                  <a:pt x="0" y="211074"/>
                </a:lnTo>
                <a:lnTo>
                  <a:pt x="0" y="0"/>
                </a:lnTo>
                <a:close/>
              </a:path>
            </a:pathLst>
          </a:custGeom>
          <a:ln w="9144">
            <a:solidFill>
              <a:srgbClr val="000000"/>
            </a:solidFill>
          </a:ln>
        </p:spPr>
        <p:txBody>
          <a:bodyPr wrap="square" lIns="0" tIns="0" rIns="0" bIns="0" rtlCol="0"/>
          <a:lstStyle/>
          <a:p>
            <a:endParaRPr/>
          </a:p>
        </p:txBody>
      </p:sp>
      <p:sp>
        <p:nvSpPr>
          <p:cNvPr id="21" name="object 21"/>
          <p:cNvSpPr/>
          <p:nvPr/>
        </p:nvSpPr>
        <p:spPr>
          <a:xfrm>
            <a:off x="3201291" y="3989580"/>
            <a:ext cx="145923" cy="224917"/>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2709036" y="3994150"/>
            <a:ext cx="353060" cy="215900"/>
          </a:xfrm>
          <a:custGeom>
            <a:avLst/>
            <a:gdLst/>
            <a:ahLst/>
            <a:cxnLst/>
            <a:rect l="l" t="t" r="r" b="b"/>
            <a:pathLst>
              <a:path w="353060" h="215900">
                <a:moveTo>
                  <a:pt x="99949" y="0"/>
                </a:moveTo>
                <a:lnTo>
                  <a:pt x="136017" y="10160"/>
                </a:lnTo>
                <a:lnTo>
                  <a:pt x="133857" y="4699"/>
                </a:lnTo>
                <a:lnTo>
                  <a:pt x="192531" y="4699"/>
                </a:lnTo>
                <a:lnTo>
                  <a:pt x="232282" y="112394"/>
                </a:lnTo>
                <a:lnTo>
                  <a:pt x="243712" y="148336"/>
                </a:lnTo>
                <a:lnTo>
                  <a:pt x="246761" y="139192"/>
                </a:lnTo>
                <a:lnTo>
                  <a:pt x="248665" y="133223"/>
                </a:lnTo>
                <a:lnTo>
                  <a:pt x="249555" y="130301"/>
                </a:lnTo>
                <a:lnTo>
                  <a:pt x="251332" y="124332"/>
                </a:lnTo>
                <a:lnTo>
                  <a:pt x="253364" y="118363"/>
                </a:lnTo>
                <a:lnTo>
                  <a:pt x="255524" y="112394"/>
                </a:lnTo>
                <a:lnTo>
                  <a:pt x="295656" y="4699"/>
                </a:lnTo>
                <a:lnTo>
                  <a:pt x="353060" y="4699"/>
                </a:lnTo>
                <a:lnTo>
                  <a:pt x="269239" y="215773"/>
                </a:lnTo>
                <a:lnTo>
                  <a:pt x="218948" y="215773"/>
                </a:lnTo>
                <a:lnTo>
                  <a:pt x="136525" y="11175"/>
                </a:lnTo>
                <a:lnTo>
                  <a:pt x="119380" y="59181"/>
                </a:lnTo>
                <a:lnTo>
                  <a:pt x="112470" y="55181"/>
                </a:lnTo>
                <a:lnTo>
                  <a:pt x="105822" y="52324"/>
                </a:lnTo>
                <a:lnTo>
                  <a:pt x="99413" y="50609"/>
                </a:lnTo>
                <a:lnTo>
                  <a:pt x="93218" y="50037"/>
                </a:lnTo>
                <a:lnTo>
                  <a:pt x="85343" y="50037"/>
                </a:lnTo>
                <a:lnTo>
                  <a:pt x="60579" y="79756"/>
                </a:lnTo>
                <a:lnTo>
                  <a:pt x="56167" y="125922"/>
                </a:lnTo>
                <a:lnTo>
                  <a:pt x="55880" y="150494"/>
                </a:lnTo>
                <a:lnTo>
                  <a:pt x="55880" y="215773"/>
                </a:lnTo>
                <a:lnTo>
                  <a:pt x="0" y="215773"/>
                </a:lnTo>
                <a:lnTo>
                  <a:pt x="0" y="4699"/>
                </a:lnTo>
                <a:lnTo>
                  <a:pt x="51943" y="4699"/>
                </a:lnTo>
                <a:lnTo>
                  <a:pt x="51943" y="34670"/>
                </a:lnTo>
                <a:lnTo>
                  <a:pt x="58370" y="24983"/>
                </a:lnTo>
                <a:lnTo>
                  <a:pt x="90931" y="0"/>
                </a:lnTo>
                <a:lnTo>
                  <a:pt x="99949"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2465070" y="3989578"/>
            <a:ext cx="206248" cy="229616"/>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2236089" y="3989578"/>
            <a:ext cx="206248" cy="229616"/>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3095498" y="3918586"/>
            <a:ext cx="55880" cy="52069"/>
          </a:xfrm>
          <a:custGeom>
            <a:avLst/>
            <a:gdLst/>
            <a:ahLst/>
            <a:cxnLst/>
            <a:rect l="l" t="t" r="r" b="b"/>
            <a:pathLst>
              <a:path w="55880" h="52070">
                <a:moveTo>
                  <a:pt x="0" y="0"/>
                </a:moveTo>
                <a:lnTo>
                  <a:pt x="55879" y="0"/>
                </a:lnTo>
                <a:lnTo>
                  <a:pt x="55879" y="51688"/>
                </a:lnTo>
                <a:lnTo>
                  <a:pt x="0" y="51688"/>
                </a:lnTo>
                <a:lnTo>
                  <a:pt x="0" y="0"/>
                </a:lnTo>
                <a:close/>
              </a:path>
            </a:pathLst>
          </a:custGeom>
          <a:ln w="9144">
            <a:solidFill>
              <a:srgbClr val="000000"/>
            </a:solidFill>
          </a:ln>
        </p:spPr>
        <p:txBody>
          <a:bodyPr wrap="square" lIns="0" tIns="0" rIns="0" bIns="0" rtlCol="0"/>
          <a:lstStyle/>
          <a:p>
            <a:endParaRPr/>
          </a:p>
        </p:txBody>
      </p:sp>
      <p:sp>
        <p:nvSpPr>
          <p:cNvPr id="26" name="object 26"/>
          <p:cNvSpPr/>
          <p:nvPr/>
        </p:nvSpPr>
        <p:spPr>
          <a:xfrm>
            <a:off x="4511040" y="5545835"/>
            <a:ext cx="403898" cy="448106"/>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4535423" y="5570222"/>
            <a:ext cx="302526" cy="346697"/>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4549647" y="5584192"/>
            <a:ext cx="247650" cy="291465"/>
          </a:xfrm>
          <a:custGeom>
            <a:avLst/>
            <a:gdLst/>
            <a:ahLst/>
            <a:cxnLst/>
            <a:rect l="l" t="t" r="r" b="b"/>
            <a:pathLst>
              <a:path w="247650" h="291464">
                <a:moveTo>
                  <a:pt x="55879" y="80264"/>
                </a:moveTo>
                <a:lnTo>
                  <a:pt x="0" y="80264"/>
                </a:lnTo>
                <a:lnTo>
                  <a:pt x="0" y="291274"/>
                </a:lnTo>
                <a:lnTo>
                  <a:pt x="55879" y="291274"/>
                </a:lnTo>
                <a:lnTo>
                  <a:pt x="55879" y="80264"/>
                </a:lnTo>
                <a:close/>
              </a:path>
              <a:path w="247650" h="291464">
                <a:moveTo>
                  <a:pt x="162305" y="80264"/>
                </a:moveTo>
                <a:lnTo>
                  <a:pt x="110489" y="80264"/>
                </a:lnTo>
                <a:lnTo>
                  <a:pt x="110489" y="291274"/>
                </a:lnTo>
                <a:lnTo>
                  <a:pt x="166242" y="291274"/>
                </a:lnTo>
                <a:lnTo>
                  <a:pt x="166242" y="226098"/>
                </a:lnTo>
                <a:lnTo>
                  <a:pt x="166548" y="201488"/>
                </a:lnTo>
                <a:lnTo>
                  <a:pt x="170941" y="155371"/>
                </a:lnTo>
                <a:lnTo>
                  <a:pt x="195834" y="125564"/>
                </a:lnTo>
                <a:lnTo>
                  <a:pt x="233114" y="125564"/>
                </a:lnTo>
                <a:lnTo>
                  <a:pt x="238539" y="110274"/>
                </a:lnTo>
                <a:lnTo>
                  <a:pt x="162305" y="110274"/>
                </a:lnTo>
                <a:lnTo>
                  <a:pt x="162305" y="80264"/>
                </a:lnTo>
                <a:close/>
              </a:path>
              <a:path w="247650" h="291464">
                <a:moveTo>
                  <a:pt x="233114" y="125564"/>
                </a:moveTo>
                <a:lnTo>
                  <a:pt x="203580" y="125564"/>
                </a:lnTo>
                <a:lnTo>
                  <a:pt x="209796" y="126136"/>
                </a:lnTo>
                <a:lnTo>
                  <a:pt x="216249" y="127850"/>
                </a:lnTo>
                <a:lnTo>
                  <a:pt x="222940" y="130708"/>
                </a:lnTo>
                <a:lnTo>
                  <a:pt x="229869" y="134708"/>
                </a:lnTo>
                <a:lnTo>
                  <a:pt x="233114" y="125564"/>
                </a:lnTo>
                <a:close/>
              </a:path>
              <a:path w="247650" h="291464">
                <a:moveTo>
                  <a:pt x="210438" y="75501"/>
                </a:moveTo>
                <a:lnTo>
                  <a:pt x="201422" y="75501"/>
                </a:lnTo>
                <a:lnTo>
                  <a:pt x="193293" y="77749"/>
                </a:lnTo>
                <a:lnTo>
                  <a:pt x="162305" y="110274"/>
                </a:lnTo>
                <a:lnTo>
                  <a:pt x="238539" y="110274"/>
                </a:lnTo>
                <a:lnTo>
                  <a:pt x="247141" y="86029"/>
                </a:lnTo>
                <a:lnTo>
                  <a:pt x="238210" y="81421"/>
                </a:lnTo>
                <a:lnTo>
                  <a:pt x="229123" y="78131"/>
                </a:lnTo>
                <a:lnTo>
                  <a:pt x="219870" y="76158"/>
                </a:lnTo>
                <a:lnTo>
                  <a:pt x="210438" y="75501"/>
                </a:lnTo>
                <a:close/>
              </a:path>
              <a:path w="247650" h="291464">
                <a:moveTo>
                  <a:pt x="55879" y="0"/>
                </a:moveTo>
                <a:lnTo>
                  <a:pt x="0" y="0"/>
                </a:lnTo>
                <a:lnTo>
                  <a:pt x="0" y="51650"/>
                </a:lnTo>
                <a:lnTo>
                  <a:pt x="55879" y="51650"/>
                </a:lnTo>
                <a:lnTo>
                  <a:pt x="55879" y="0"/>
                </a:lnTo>
                <a:close/>
              </a:path>
            </a:pathLst>
          </a:custGeom>
          <a:solidFill>
            <a:srgbClr val="FFFFFF"/>
          </a:solidFill>
        </p:spPr>
        <p:txBody>
          <a:bodyPr wrap="square" lIns="0" tIns="0" rIns="0" bIns="0" rtlCol="0"/>
          <a:lstStyle/>
          <a:p>
            <a:endParaRPr/>
          </a:p>
        </p:txBody>
      </p:sp>
      <p:sp>
        <p:nvSpPr>
          <p:cNvPr id="29" name="object 29"/>
          <p:cNvSpPr/>
          <p:nvPr/>
        </p:nvSpPr>
        <p:spPr>
          <a:xfrm>
            <a:off x="4549647" y="5664453"/>
            <a:ext cx="55880" cy="211454"/>
          </a:xfrm>
          <a:custGeom>
            <a:avLst/>
            <a:gdLst/>
            <a:ahLst/>
            <a:cxnLst/>
            <a:rect l="l" t="t" r="r" b="b"/>
            <a:pathLst>
              <a:path w="55879" h="211454">
                <a:moveTo>
                  <a:pt x="0" y="0"/>
                </a:moveTo>
                <a:lnTo>
                  <a:pt x="55879" y="0"/>
                </a:lnTo>
                <a:lnTo>
                  <a:pt x="55879" y="211010"/>
                </a:lnTo>
                <a:lnTo>
                  <a:pt x="0" y="211010"/>
                </a:lnTo>
                <a:lnTo>
                  <a:pt x="0" y="0"/>
                </a:lnTo>
                <a:close/>
              </a:path>
            </a:pathLst>
          </a:custGeom>
          <a:ln w="9144">
            <a:solidFill>
              <a:srgbClr val="000000"/>
            </a:solidFill>
          </a:ln>
        </p:spPr>
        <p:txBody>
          <a:bodyPr wrap="square" lIns="0" tIns="0" rIns="0" bIns="0" rtlCol="0"/>
          <a:lstStyle/>
          <a:p>
            <a:endParaRPr/>
          </a:p>
        </p:txBody>
      </p:sp>
      <p:sp>
        <p:nvSpPr>
          <p:cNvPr id="30" name="object 30"/>
          <p:cNvSpPr/>
          <p:nvPr/>
        </p:nvSpPr>
        <p:spPr>
          <a:xfrm>
            <a:off x="4674488" y="5652071"/>
            <a:ext cx="145796" cy="224917"/>
          </a:xfrm>
          <a:prstGeom prst="rect">
            <a:avLst/>
          </a:prstGeom>
          <a:blipFill>
            <a:blip r:embed="rId18" cstate="print"/>
            <a:stretch>
              <a:fillRect/>
            </a:stretch>
          </a:blipFill>
        </p:spPr>
        <p:txBody>
          <a:bodyPr wrap="square" lIns="0" tIns="0" rIns="0" bIns="0" rtlCol="0"/>
          <a:lstStyle/>
          <a:p>
            <a:endParaRPr/>
          </a:p>
        </p:txBody>
      </p:sp>
      <p:sp>
        <p:nvSpPr>
          <p:cNvPr id="31" name="object 31"/>
          <p:cNvSpPr/>
          <p:nvPr/>
        </p:nvSpPr>
        <p:spPr>
          <a:xfrm>
            <a:off x="4549647" y="5584192"/>
            <a:ext cx="55880" cy="52069"/>
          </a:xfrm>
          <a:custGeom>
            <a:avLst/>
            <a:gdLst/>
            <a:ahLst/>
            <a:cxnLst/>
            <a:rect l="l" t="t" r="r" b="b"/>
            <a:pathLst>
              <a:path w="55879" h="52070">
                <a:moveTo>
                  <a:pt x="0" y="0"/>
                </a:moveTo>
                <a:lnTo>
                  <a:pt x="55879" y="0"/>
                </a:lnTo>
                <a:lnTo>
                  <a:pt x="55879" y="51650"/>
                </a:lnTo>
                <a:lnTo>
                  <a:pt x="0" y="51650"/>
                </a:lnTo>
                <a:lnTo>
                  <a:pt x="0" y="0"/>
                </a:lnTo>
                <a:close/>
              </a:path>
            </a:pathLst>
          </a:custGeom>
          <a:ln w="9144">
            <a:solidFill>
              <a:srgbClr val="000000"/>
            </a:solidFill>
          </a:ln>
        </p:spPr>
        <p:txBody>
          <a:bodyPr wrap="square" lIns="0" tIns="0" rIns="0" bIns="0" rtlCol="0"/>
          <a:lstStyle/>
          <a:p>
            <a:endParaRPr/>
          </a:p>
        </p:txBody>
      </p:sp>
      <p:sp>
        <p:nvSpPr>
          <p:cNvPr id="32" name="object 32"/>
          <p:cNvSpPr/>
          <p:nvPr/>
        </p:nvSpPr>
        <p:spPr>
          <a:xfrm>
            <a:off x="3956303" y="2583156"/>
            <a:ext cx="1395984" cy="350545"/>
          </a:xfrm>
          <a:prstGeom prst="rect">
            <a:avLst/>
          </a:prstGeom>
          <a:blipFill>
            <a:blip r:embed="rId19" cstate="print"/>
            <a:stretch>
              <a:fillRect/>
            </a:stretch>
          </a:blipFill>
        </p:spPr>
        <p:txBody>
          <a:bodyPr wrap="square" lIns="0" tIns="0" rIns="0" bIns="0" rtlCol="0"/>
          <a:lstStyle/>
          <a:p>
            <a:endParaRPr/>
          </a:p>
        </p:txBody>
      </p:sp>
      <p:sp>
        <p:nvSpPr>
          <p:cNvPr id="33" name="object 33"/>
          <p:cNvSpPr/>
          <p:nvPr/>
        </p:nvSpPr>
        <p:spPr>
          <a:xfrm>
            <a:off x="3980688" y="2607564"/>
            <a:ext cx="1294638" cy="249174"/>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3987293" y="2614678"/>
            <a:ext cx="1263523" cy="217805"/>
          </a:xfrm>
          <a:prstGeom prst="rect">
            <a:avLst/>
          </a:prstGeom>
          <a:blipFill>
            <a:blip r:embed="rId21" cstate="print"/>
            <a:stretch>
              <a:fillRect/>
            </a:stretch>
          </a:blipFill>
        </p:spPr>
        <p:txBody>
          <a:bodyPr wrap="square" lIns="0" tIns="0" rIns="0" bIns="0" rtlCol="0"/>
          <a:lstStyle/>
          <a:p>
            <a:endParaRPr/>
          </a:p>
        </p:txBody>
      </p:sp>
      <p:sp>
        <p:nvSpPr>
          <p:cNvPr id="36" name="object 36"/>
          <p:cNvSpPr/>
          <p:nvPr/>
        </p:nvSpPr>
        <p:spPr>
          <a:xfrm>
            <a:off x="5743441" y="4064152"/>
            <a:ext cx="1189482" cy="209537"/>
          </a:xfrm>
          <a:prstGeom prst="rect">
            <a:avLst/>
          </a:prstGeom>
          <a:blipFill>
            <a:blip r:embed="rId22" cstate="print"/>
            <a:stretch>
              <a:fillRect/>
            </a:stretch>
          </a:blipFill>
        </p:spPr>
        <p:txBody>
          <a:bodyPr wrap="square" lIns="0" tIns="0" rIns="0" bIns="0" rtlCol="0"/>
          <a:lstStyle/>
          <a:p>
            <a:endParaRPr/>
          </a:p>
        </p:txBody>
      </p:sp>
      <p:sp>
        <p:nvSpPr>
          <p:cNvPr id="37" name="object 37"/>
          <p:cNvSpPr/>
          <p:nvPr/>
        </p:nvSpPr>
        <p:spPr>
          <a:xfrm>
            <a:off x="5784214" y="4061586"/>
            <a:ext cx="1157605" cy="178435"/>
          </a:xfrm>
          <a:prstGeom prst="rect">
            <a:avLst/>
          </a:prstGeom>
          <a:blipFill>
            <a:blip r:embed="rId23" cstate="print"/>
            <a:stretch>
              <a:fillRect/>
            </a:stretch>
          </a:blipFill>
        </p:spPr>
        <p:txBody>
          <a:bodyPr wrap="square" lIns="0" tIns="0" rIns="0" bIns="0" rtlCol="0"/>
          <a:lstStyle/>
          <a:p>
            <a:endParaRPr/>
          </a:p>
        </p:txBody>
      </p:sp>
      <p:sp>
        <p:nvSpPr>
          <p:cNvPr id="38" name="object 38"/>
          <p:cNvSpPr/>
          <p:nvPr/>
        </p:nvSpPr>
        <p:spPr>
          <a:xfrm>
            <a:off x="2205229" y="4347997"/>
            <a:ext cx="1211579" cy="307822"/>
          </a:xfrm>
          <a:prstGeom prst="rect">
            <a:avLst/>
          </a:prstGeom>
          <a:blipFill>
            <a:blip r:embed="rId24" cstate="print"/>
            <a:stretch>
              <a:fillRect/>
            </a:stretch>
          </a:blipFill>
        </p:spPr>
        <p:txBody>
          <a:bodyPr wrap="square" lIns="0" tIns="0" rIns="0" bIns="0" rtlCol="0"/>
          <a:lstStyle/>
          <a:p>
            <a:endParaRPr/>
          </a:p>
        </p:txBody>
      </p:sp>
      <p:sp>
        <p:nvSpPr>
          <p:cNvPr id="39" name="object 39"/>
          <p:cNvSpPr/>
          <p:nvPr/>
        </p:nvSpPr>
        <p:spPr>
          <a:xfrm>
            <a:off x="2229611" y="4372343"/>
            <a:ext cx="1110234" cy="206514"/>
          </a:xfrm>
          <a:prstGeom prst="rect">
            <a:avLst/>
          </a:prstGeom>
          <a:blipFill>
            <a:blip r:embed="rId25" cstate="print"/>
            <a:stretch>
              <a:fillRect/>
            </a:stretch>
          </a:blipFill>
        </p:spPr>
        <p:txBody>
          <a:bodyPr wrap="square" lIns="0" tIns="0" rIns="0" bIns="0" rtlCol="0"/>
          <a:lstStyle/>
          <a:p>
            <a:endParaRPr/>
          </a:p>
        </p:txBody>
      </p:sp>
      <p:sp>
        <p:nvSpPr>
          <p:cNvPr id="40" name="object 40"/>
          <p:cNvSpPr/>
          <p:nvPr/>
        </p:nvSpPr>
        <p:spPr>
          <a:xfrm>
            <a:off x="2236218" y="4378833"/>
            <a:ext cx="1079119" cy="175514"/>
          </a:xfrm>
          <a:prstGeom prst="rect">
            <a:avLst/>
          </a:prstGeom>
          <a:blipFill>
            <a:blip r:embed="rId26" cstate="print"/>
            <a:stretch>
              <a:fillRect/>
            </a:stretch>
          </a:blipFill>
        </p:spPr>
        <p:txBody>
          <a:bodyPr wrap="square" lIns="0" tIns="0" rIns="0" bIns="0" rtlCol="0"/>
          <a:lstStyle/>
          <a:p>
            <a:endParaRPr/>
          </a:p>
        </p:txBody>
      </p:sp>
      <p:sp>
        <p:nvSpPr>
          <p:cNvPr id="41" name="object 41"/>
          <p:cNvSpPr/>
          <p:nvPr/>
        </p:nvSpPr>
        <p:spPr>
          <a:xfrm>
            <a:off x="4101084" y="5983223"/>
            <a:ext cx="1107960" cy="307822"/>
          </a:xfrm>
          <a:prstGeom prst="rect">
            <a:avLst/>
          </a:prstGeom>
          <a:blipFill>
            <a:blip r:embed="rId27" cstate="print"/>
            <a:stretch>
              <a:fillRect/>
            </a:stretch>
          </a:blipFill>
        </p:spPr>
        <p:txBody>
          <a:bodyPr wrap="square" lIns="0" tIns="0" rIns="0" bIns="0" rtlCol="0"/>
          <a:lstStyle/>
          <a:p>
            <a:endParaRPr/>
          </a:p>
        </p:txBody>
      </p:sp>
      <p:sp>
        <p:nvSpPr>
          <p:cNvPr id="42" name="object 42"/>
          <p:cNvSpPr/>
          <p:nvPr/>
        </p:nvSpPr>
        <p:spPr>
          <a:xfrm>
            <a:off x="4125469" y="6007608"/>
            <a:ext cx="1006601" cy="206514"/>
          </a:xfrm>
          <a:prstGeom prst="rect">
            <a:avLst/>
          </a:prstGeom>
          <a:blipFill>
            <a:blip r:embed="rId28" cstate="print"/>
            <a:stretch>
              <a:fillRect/>
            </a:stretch>
          </a:blipFill>
        </p:spPr>
        <p:txBody>
          <a:bodyPr wrap="square" lIns="0" tIns="0" rIns="0" bIns="0" rtlCol="0"/>
          <a:lstStyle/>
          <a:p>
            <a:endParaRPr/>
          </a:p>
        </p:txBody>
      </p:sp>
      <p:sp>
        <p:nvSpPr>
          <p:cNvPr id="43" name="object 43"/>
          <p:cNvSpPr/>
          <p:nvPr/>
        </p:nvSpPr>
        <p:spPr>
          <a:xfrm>
            <a:off x="4132071" y="6014341"/>
            <a:ext cx="975360" cy="175463"/>
          </a:xfrm>
          <a:prstGeom prst="rect">
            <a:avLst/>
          </a:prstGeom>
          <a:blipFill>
            <a:blip r:embed="rId29" cstate="print"/>
            <a:stretch>
              <a:fillRect/>
            </a:stretch>
          </a:blipFill>
        </p:spPr>
        <p:txBody>
          <a:bodyPr wrap="square" lIns="0" tIns="0" rIns="0" bIns="0" rtlCol="0"/>
          <a:lstStyle/>
          <a:p>
            <a:endParaRPr/>
          </a:p>
        </p:txBody>
      </p:sp>
      <p:sp>
        <p:nvSpPr>
          <p:cNvPr id="45" name="object 45"/>
          <p:cNvSpPr/>
          <p:nvPr/>
        </p:nvSpPr>
        <p:spPr>
          <a:xfrm>
            <a:off x="5722632" y="4288933"/>
            <a:ext cx="1402842" cy="252234"/>
          </a:xfrm>
          <a:prstGeom prst="rect">
            <a:avLst/>
          </a:prstGeom>
          <a:blipFill>
            <a:blip r:embed="rId30" cstate="print"/>
            <a:stretch>
              <a:fillRect/>
            </a:stretch>
          </a:blipFill>
        </p:spPr>
        <p:txBody>
          <a:bodyPr wrap="square" lIns="0" tIns="0" rIns="0" bIns="0" rtlCol="0"/>
          <a:lstStyle/>
          <a:p>
            <a:endParaRPr/>
          </a:p>
        </p:txBody>
      </p:sp>
      <p:sp>
        <p:nvSpPr>
          <p:cNvPr id="46" name="object 46"/>
          <p:cNvSpPr/>
          <p:nvPr/>
        </p:nvSpPr>
        <p:spPr>
          <a:xfrm>
            <a:off x="5743905" y="4288933"/>
            <a:ext cx="1372362" cy="220980"/>
          </a:xfrm>
          <a:prstGeom prst="rect">
            <a:avLst/>
          </a:prstGeom>
          <a:blipFill>
            <a:blip r:embed="rId31" cstate="print"/>
            <a:stretch>
              <a:fillRect/>
            </a:stretch>
          </a:blipFill>
        </p:spPr>
        <p:txBody>
          <a:bodyPr wrap="square" lIns="0" tIns="0" rIns="0" bIns="0" rtlCol="0"/>
          <a:lstStyle/>
          <a:p>
            <a:endParaRPr/>
          </a:p>
        </p:txBody>
      </p:sp>
      <p:sp>
        <p:nvSpPr>
          <p:cNvPr id="49" name="Title 48">
            <a:extLst>
              <a:ext uri="{FF2B5EF4-FFF2-40B4-BE49-F238E27FC236}">
                <a16:creationId xmlns:a16="http://schemas.microsoft.com/office/drawing/2014/main" id="{D6B8D54E-C68D-498D-91D5-6D428735D6E9}"/>
              </a:ext>
            </a:extLst>
          </p:cNvPr>
          <p:cNvSpPr>
            <a:spLocks noGrp="1"/>
          </p:cNvSpPr>
          <p:nvPr>
            <p:ph type="title"/>
          </p:nvPr>
        </p:nvSpPr>
        <p:spPr>
          <a:xfrm>
            <a:off x="322584" y="120954"/>
            <a:ext cx="8728203" cy="1325563"/>
          </a:xfrm>
        </p:spPr>
        <p:txBody>
          <a:bodyPr>
            <a:normAutofit/>
          </a:bodyPr>
          <a:lstStyle/>
          <a:p>
            <a:pPr algn="ctr"/>
            <a:r>
              <a:rPr lang="es-PR" sz="4000" dirty="0"/>
              <a:t>LAS FUNCIONES NO SON UNA OPCIÓN MÚLTIPLE</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068A7F-4910-48B2-9F33-DD83D8EDB5CF}"/>
              </a:ext>
            </a:extLst>
          </p:cNvPr>
          <p:cNvSpPr>
            <a:spLocks noGrp="1"/>
          </p:cNvSpPr>
          <p:nvPr>
            <p:ph type="ctrTitle"/>
          </p:nvPr>
        </p:nvSpPr>
        <p:spPr>
          <a:xfrm>
            <a:off x="475707" y="803705"/>
            <a:ext cx="3156492" cy="3034857"/>
          </a:xfrm>
        </p:spPr>
        <p:txBody>
          <a:bodyPr anchor="b">
            <a:normAutofit/>
          </a:bodyPr>
          <a:lstStyle/>
          <a:p>
            <a:pPr algn="r"/>
            <a:r>
              <a:rPr lang="es-PR" sz="7200" dirty="0">
                <a:solidFill>
                  <a:srgbClr val="FFFFFF"/>
                </a:solidFill>
              </a:rPr>
              <a:t>MISIÓN</a:t>
            </a:r>
            <a:endParaRPr lang="en-US" sz="7200" dirty="0">
              <a:solidFill>
                <a:srgbClr val="FFFFFF"/>
              </a:solidFill>
            </a:endParaRPr>
          </a:p>
        </p:txBody>
      </p:sp>
      <p:sp>
        <p:nvSpPr>
          <p:cNvPr id="5" name="Subtitle 4">
            <a:extLst>
              <a:ext uri="{FF2B5EF4-FFF2-40B4-BE49-F238E27FC236}">
                <a16:creationId xmlns:a16="http://schemas.microsoft.com/office/drawing/2014/main" id="{840158AC-6AF7-423E-9268-B3DAA3424D30}"/>
              </a:ext>
            </a:extLst>
          </p:cNvPr>
          <p:cNvSpPr>
            <a:spLocks noGrp="1"/>
          </p:cNvSpPr>
          <p:nvPr>
            <p:ph type="subTitle" idx="1"/>
          </p:nvPr>
        </p:nvSpPr>
        <p:spPr>
          <a:xfrm>
            <a:off x="479190" y="4013165"/>
            <a:ext cx="3153009" cy="2205732"/>
          </a:xfrm>
        </p:spPr>
        <p:txBody>
          <a:bodyPr anchor="t">
            <a:normAutofit/>
          </a:bodyPr>
          <a:lstStyle/>
          <a:p>
            <a:pPr algn="r"/>
            <a:r>
              <a:rPr lang="es-PR" sz="1600">
                <a:solidFill>
                  <a:srgbClr val="FFFFFF"/>
                </a:solidFill>
              </a:rPr>
              <a:t>CAPÍTULO 8</a:t>
            </a:r>
            <a:endParaRPr lang="en-US" sz="1600">
              <a:solidFill>
                <a:srgbClr val="FFFFFF"/>
              </a:solidFill>
            </a:endParaRPr>
          </a:p>
        </p:txBody>
      </p:sp>
      <p:cxnSp>
        <p:nvCxnSpPr>
          <p:cNvPr id="57" name="Straight Connector 5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Graphic 6" descr="Earth Globe Europe-Africa">
            <a:extLst>
              <a:ext uri="{FF2B5EF4-FFF2-40B4-BE49-F238E27FC236}">
                <a16:creationId xmlns:a16="http://schemas.microsoft.com/office/drawing/2014/main" id="{96DF4279-DD5B-4EA5-B04F-AFB619CA0A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9600" y="1371600"/>
            <a:ext cx="4561413" cy="4561413"/>
          </a:xfrm>
          <a:prstGeom prst="rect">
            <a:avLst/>
          </a:prstGeom>
        </p:spPr>
      </p:pic>
    </p:spTree>
    <p:extLst>
      <p:ext uri="{BB962C8B-B14F-4D97-AF65-F5344CB8AC3E}">
        <p14:creationId xmlns:p14="http://schemas.microsoft.com/office/powerpoint/2010/main" val="14877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6345" y="290525"/>
            <a:ext cx="5389880" cy="697230"/>
          </a:xfrm>
          <a:prstGeom prst="rect">
            <a:avLst/>
          </a:prstGeom>
        </p:spPr>
        <p:txBody>
          <a:bodyPr vert="horz" wrap="square" lIns="0" tIns="13335" rIns="0" bIns="0" rtlCol="0" anchor="ctr">
            <a:spAutoFit/>
          </a:bodyPr>
          <a:lstStyle/>
          <a:p>
            <a:pPr marL="12700">
              <a:lnSpc>
                <a:spcPct val="100000"/>
              </a:lnSpc>
              <a:spcBef>
                <a:spcPts val="105"/>
              </a:spcBef>
            </a:pPr>
            <a:r>
              <a:rPr b="1" spc="-405" dirty="0">
                <a:latin typeface="Arial"/>
                <a:cs typeface="Arial"/>
              </a:rPr>
              <a:t>¿Qué </a:t>
            </a:r>
            <a:r>
              <a:rPr b="1" spc="-740" dirty="0">
                <a:latin typeface="Arial"/>
                <a:cs typeface="Arial"/>
              </a:rPr>
              <a:t>Es </a:t>
            </a:r>
            <a:r>
              <a:rPr b="1" spc="-300" dirty="0">
                <a:latin typeface="Arial"/>
                <a:cs typeface="Arial"/>
              </a:rPr>
              <a:t>Una</a:t>
            </a:r>
            <a:r>
              <a:rPr b="1" spc="-114" dirty="0">
                <a:latin typeface="Arial"/>
                <a:cs typeface="Arial"/>
              </a:rPr>
              <a:t> </a:t>
            </a:r>
            <a:r>
              <a:rPr b="1" spc="-240" dirty="0">
                <a:latin typeface="Arial"/>
                <a:cs typeface="Arial"/>
              </a:rPr>
              <a:t>“</a:t>
            </a:r>
            <a:r>
              <a:rPr b="1" i="1" spc="-240" dirty="0">
                <a:latin typeface="Trebuchet MS"/>
                <a:cs typeface="Trebuchet MS"/>
              </a:rPr>
              <a:t>Misión</a:t>
            </a:r>
            <a:r>
              <a:rPr b="1" spc="-240" dirty="0">
                <a:latin typeface="Arial"/>
                <a:cs typeface="Arial"/>
              </a:rPr>
              <a:t>”?</a:t>
            </a:r>
            <a:endParaRPr>
              <a:latin typeface="Arial"/>
              <a:cs typeface="Arial"/>
            </a:endParaRPr>
          </a:p>
        </p:txBody>
      </p:sp>
      <p:sp>
        <p:nvSpPr>
          <p:cNvPr id="3" name="object 3"/>
          <p:cNvSpPr/>
          <p:nvPr/>
        </p:nvSpPr>
        <p:spPr>
          <a:xfrm>
            <a:off x="2292095" y="1600200"/>
            <a:ext cx="4794504" cy="475792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491981" y="6465214"/>
            <a:ext cx="128270" cy="153888"/>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27</a:t>
            </a:fld>
            <a:endParaRPr sz="1200">
              <a:latin typeface="Arial"/>
              <a:cs typeface="Arial"/>
            </a:endParaRPr>
          </a:p>
        </p:txBody>
      </p:sp>
      <p:sp>
        <p:nvSpPr>
          <p:cNvPr id="7" name="TextBox 6">
            <a:extLst>
              <a:ext uri="{FF2B5EF4-FFF2-40B4-BE49-F238E27FC236}">
                <a16:creationId xmlns:a16="http://schemas.microsoft.com/office/drawing/2014/main" id="{778698A9-FCFA-4551-8861-A0CE4B452864}"/>
              </a:ext>
            </a:extLst>
          </p:cNvPr>
          <p:cNvSpPr txBox="1"/>
          <p:nvPr/>
        </p:nvSpPr>
        <p:spPr>
          <a:xfrm>
            <a:off x="228600" y="1470785"/>
            <a:ext cx="8686800" cy="5016758"/>
          </a:xfrm>
          <a:prstGeom prst="rect">
            <a:avLst/>
          </a:prstGeom>
          <a:noFill/>
        </p:spPr>
        <p:txBody>
          <a:bodyPr wrap="square" rtlCol="0">
            <a:spAutoFit/>
          </a:bodyPr>
          <a:lstStyle/>
          <a:p>
            <a:pPr marL="285750" indent="-285750">
              <a:buFont typeface="Arial" panose="020B0604020202020204" pitchFamily="34" charset="0"/>
              <a:buChar char="•"/>
            </a:pPr>
            <a:r>
              <a:rPr lang="es-ES" sz="4000" dirty="0"/>
              <a:t>La “Misión” es el objetivo de Dios para la iglesia del Nuevo Testamento.</a:t>
            </a:r>
          </a:p>
          <a:p>
            <a:pPr marL="285750" indent="-285750">
              <a:buFont typeface="Arial" panose="020B0604020202020204" pitchFamily="34" charset="0"/>
              <a:buChar char="•"/>
            </a:pPr>
            <a:r>
              <a:rPr lang="es-ES" sz="4000" dirty="0"/>
              <a:t>La Misión de la Iglesia es la  misma  para todas las iglesias.</a:t>
            </a:r>
          </a:p>
          <a:p>
            <a:pPr marL="285750" indent="-285750">
              <a:buFont typeface="Arial" panose="020B0604020202020204" pitchFamily="34" charset="0"/>
              <a:buChar char="•"/>
            </a:pPr>
            <a:r>
              <a:rPr lang="es-ES" sz="4000" dirty="0"/>
              <a:t>La Gran Comisión establece el  propósito de la Iglesia universal.</a:t>
            </a:r>
          </a:p>
          <a:p>
            <a:pPr marL="285750" indent="-285750">
              <a:buFont typeface="Arial" panose="020B0604020202020204" pitchFamily="34" charset="0"/>
              <a:buChar char="•"/>
            </a:pPr>
            <a:r>
              <a:rPr lang="es-ES" sz="4000" dirty="0"/>
              <a:t>La Iglesia es “Un Pueblo de Misión”.</a:t>
            </a:r>
          </a:p>
          <a:p>
            <a:pPr marL="285750" indent="-285750">
              <a:buFont typeface="Arial" panose="020B0604020202020204" pitchFamily="34" charset="0"/>
              <a:buChar char="•"/>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3792" y="4088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54908" y="1467626"/>
            <a:ext cx="2252472" cy="6827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80815" y="1493521"/>
            <a:ext cx="2149602" cy="58140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96438" y="1509396"/>
            <a:ext cx="2077085" cy="507365"/>
          </a:xfrm>
          <a:custGeom>
            <a:avLst/>
            <a:gdLst/>
            <a:ahLst/>
            <a:cxnLst/>
            <a:rect l="l" t="t" r="r" b="b"/>
            <a:pathLst>
              <a:path w="2077085" h="507364">
                <a:moveTo>
                  <a:pt x="1495552" y="135635"/>
                </a:moveTo>
                <a:lnTo>
                  <a:pt x="1445831" y="141366"/>
                </a:lnTo>
                <a:lnTo>
                  <a:pt x="1401064" y="158622"/>
                </a:lnTo>
                <a:lnTo>
                  <a:pt x="1363440" y="187007"/>
                </a:lnTo>
                <a:lnTo>
                  <a:pt x="1335532" y="225678"/>
                </a:lnTo>
                <a:lnTo>
                  <a:pt x="1318212" y="270255"/>
                </a:lnTo>
                <a:lnTo>
                  <a:pt x="1312417" y="316356"/>
                </a:lnTo>
                <a:lnTo>
                  <a:pt x="1313868" y="345860"/>
                </a:lnTo>
                <a:lnTo>
                  <a:pt x="1325437" y="397867"/>
                </a:lnTo>
                <a:lnTo>
                  <a:pt x="1348408" y="440420"/>
                </a:lnTo>
                <a:lnTo>
                  <a:pt x="1382162" y="472805"/>
                </a:lnTo>
                <a:lnTo>
                  <a:pt x="1425448" y="494807"/>
                </a:lnTo>
                <a:lnTo>
                  <a:pt x="1472120" y="505856"/>
                </a:lnTo>
                <a:lnTo>
                  <a:pt x="1496314" y="507238"/>
                </a:lnTo>
                <a:lnTo>
                  <a:pt x="1534152" y="503926"/>
                </a:lnTo>
                <a:lnTo>
                  <a:pt x="1568608" y="493982"/>
                </a:lnTo>
                <a:lnTo>
                  <a:pt x="1599684" y="477394"/>
                </a:lnTo>
                <a:lnTo>
                  <a:pt x="1627377" y="454151"/>
                </a:lnTo>
                <a:lnTo>
                  <a:pt x="1646433" y="430529"/>
                </a:lnTo>
                <a:lnTo>
                  <a:pt x="1495933" y="430529"/>
                </a:lnTo>
                <a:lnTo>
                  <a:pt x="1478266" y="428787"/>
                </a:lnTo>
                <a:lnTo>
                  <a:pt x="1433957" y="402463"/>
                </a:lnTo>
                <a:lnTo>
                  <a:pt x="1415208" y="368141"/>
                </a:lnTo>
                <a:lnTo>
                  <a:pt x="1408938" y="321437"/>
                </a:lnTo>
                <a:lnTo>
                  <a:pt x="1410507" y="296507"/>
                </a:lnTo>
                <a:lnTo>
                  <a:pt x="1423061" y="255936"/>
                </a:lnTo>
                <a:lnTo>
                  <a:pt x="1462039" y="219265"/>
                </a:lnTo>
                <a:lnTo>
                  <a:pt x="1495933" y="212216"/>
                </a:lnTo>
                <a:lnTo>
                  <a:pt x="1647493" y="212216"/>
                </a:lnTo>
                <a:lnTo>
                  <a:pt x="1627886" y="187959"/>
                </a:lnTo>
                <a:lnTo>
                  <a:pt x="1600261" y="165050"/>
                </a:lnTo>
                <a:lnTo>
                  <a:pt x="1569005" y="148701"/>
                </a:lnTo>
                <a:lnTo>
                  <a:pt x="1534106" y="138900"/>
                </a:lnTo>
                <a:lnTo>
                  <a:pt x="1495552" y="135635"/>
                </a:lnTo>
                <a:close/>
              </a:path>
              <a:path w="2077085" h="507364">
                <a:moveTo>
                  <a:pt x="1647493" y="212216"/>
                </a:moveTo>
                <a:lnTo>
                  <a:pt x="1495933" y="212216"/>
                </a:lnTo>
                <a:lnTo>
                  <a:pt x="1513597" y="213979"/>
                </a:lnTo>
                <a:lnTo>
                  <a:pt x="1529810" y="219265"/>
                </a:lnTo>
                <a:lnTo>
                  <a:pt x="1568709" y="255982"/>
                </a:lnTo>
                <a:lnTo>
                  <a:pt x="1581124" y="296132"/>
                </a:lnTo>
                <a:lnTo>
                  <a:pt x="1582650" y="320420"/>
                </a:lnTo>
                <a:lnTo>
                  <a:pt x="1582634" y="321437"/>
                </a:lnTo>
                <a:lnTo>
                  <a:pt x="1576466" y="367966"/>
                </a:lnTo>
                <a:lnTo>
                  <a:pt x="1557782" y="402463"/>
                </a:lnTo>
                <a:lnTo>
                  <a:pt x="1513597" y="428787"/>
                </a:lnTo>
                <a:lnTo>
                  <a:pt x="1495933" y="430529"/>
                </a:lnTo>
                <a:lnTo>
                  <a:pt x="1646433" y="430529"/>
                </a:lnTo>
                <a:lnTo>
                  <a:pt x="1650140" y="425934"/>
                </a:lnTo>
                <a:lnTo>
                  <a:pt x="1666414" y="394239"/>
                </a:lnTo>
                <a:lnTo>
                  <a:pt x="1676187" y="359068"/>
                </a:lnTo>
                <a:lnTo>
                  <a:pt x="1679448" y="320420"/>
                </a:lnTo>
                <a:lnTo>
                  <a:pt x="1676231" y="282132"/>
                </a:lnTo>
                <a:lnTo>
                  <a:pt x="1666573" y="247284"/>
                </a:lnTo>
                <a:lnTo>
                  <a:pt x="1650462" y="215890"/>
                </a:lnTo>
                <a:lnTo>
                  <a:pt x="1647493" y="212216"/>
                </a:lnTo>
                <a:close/>
              </a:path>
              <a:path w="2077085" h="507364">
                <a:moveTo>
                  <a:pt x="1237868" y="143637"/>
                </a:moveTo>
                <a:lnTo>
                  <a:pt x="1143762" y="143637"/>
                </a:lnTo>
                <a:lnTo>
                  <a:pt x="1143762" y="499237"/>
                </a:lnTo>
                <a:lnTo>
                  <a:pt x="1237868" y="499237"/>
                </a:lnTo>
                <a:lnTo>
                  <a:pt x="1237868" y="143637"/>
                </a:lnTo>
                <a:close/>
              </a:path>
              <a:path w="2077085" h="507364">
                <a:moveTo>
                  <a:pt x="666368" y="143637"/>
                </a:moveTo>
                <a:lnTo>
                  <a:pt x="572262" y="143637"/>
                </a:lnTo>
                <a:lnTo>
                  <a:pt x="572262" y="499237"/>
                </a:lnTo>
                <a:lnTo>
                  <a:pt x="666368" y="499237"/>
                </a:lnTo>
                <a:lnTo>
                  <a:pt x="666368" y="143637"/>
                </a:lnTo>
                <a:close/>
              </a:path>
              <a:path w="2077085" h="507364">
                <a:moveTo>
                  <a:pt x="1840102" y="143637"/>
                </a:moveTo>
                <a:lnTo>
                  <a:pt x="1752600" y="143637"/>
                </a:lnTo>
                <a:lnTo>
                  <a:pt x="1752600" y="499237"/>
                </a:lnTo>
                <a:lnTo>
                  <a:pt x="1846707" y="499237"/>
                </a:lnTo>
                <a:lnTo>
                  <a:pt x="1846707" y="338200"/>
                </a:lnTo>
                <a:lnTo>
                  <a:pt x="1847159" y="310723"/>
                </a:lnTo>
                <a:lnTo>
                  <a:pt x="1850778" y="269817"/>
                </a:lnTo>
                <a:lnTo>
                  <a:pt x="1871711" y="228155"/>
                </a:lnTo>
                <a:lnTo>
                  <a:pt x="1912548" y="208371"/>
                </a:lnTo>
                <a:lnTo>
                  <a:pt x="1924430" y="207517"/>
                </a:lnTo>
                <a:lnTo>
                  <a:pt x="2069504" y="207517"/>
                </a:lnTo>
                <a:lnTo>
                  <a:pt x="2068532" y="204140"/>
                </a:lnTo>
                <a:lnTo>
                  <a:pt x="2065163" y="195833"/>
                </a:lnTo>
                <a:lnTo>
                  <a:pt x="1840102" y="195833"/>
                </a:lnTo>
                <a:lnTo>
                  <a:pt x="1840102" y="143637"/>
                </a:lnTo>
                <a:close/>
              </a:path>
              <a:path w="2077085" h="507364">
                <a:moveTo>
                  <a:pt x="2069504" y="207517"/>
                </a:moveTo>
                <a:lnTo>
                  <a:pt x="1924430" y="207517"/>
                </a:lnTo>
                <a:lnTo>
                  <a:pt x="1933620" y="208111"/>
                </a:lnTo>
                <a:lnTo>
                  <a:pt x="1942131" y="209883"/>
                </a:lnTo>
                <a:lnTo>
                  <a:pt x="1973179" y="235203"/>
                </a:lnTo>
                <a:lnTo>
                  <a:pt x="1982342" y="291514"/>
                </a:lnTo>
                <a:lnTo>
                  <a:pt x="1982724" y="499237"/>
                </a:lnTo>
                <a:lnTo>
                  <a:pt x="2076830" y="499237"/>
                </a:lnTo>
                <a:lnTo>
                  <a:pt x="2076830" y="278256"/>
                </a:lnTo>
                <a:lnTo>
                  <a:pt x="2076499" y="258853"/>
                </a:lnTo>
                <a:lnTo>
                  <a:pt x="2075513" y="241808"/>
                </a:lnTo>
                <a:lnTo>
                  <a:pt x="2073884" y="227143"/>
                </a:lnTo>
                <a:lnTo>
                  <a:pt x="2071624" y="214883"/>
                </a:lnTo>
                <a:lnTo>
                  <a:pt x="2069504" y="207517"/>
                </a:lnTo>
                <a:close/>
              </a:path>
              <a:path w="2077085" h="507364">
                <a:moveTo>
                  <a:pt x="1957197" y="135635"/>
                </a:moveTo>
                <a:lnTo>
                  <a:pt x="1923381" y="139398"/>
                </a:lnTo>
                <a:lnTo>
                  <a:pt x="1892601" y="150685"/>
                </a:lnTo>
                <a:lnTo>
                  <a:pt x="1864846" y="169497"/>
                </a:lnTo>
                <a:lnTo>
                  <a:pt x="1840102" y="195833"/>
                </a:lnTo>
                <a:lnTo>
                  <a:pt x="2065163" y="195833"/>
                </a:lnTo>
                <a:lnTo>
                  <a:pt x="2036810" y="159575"/>
                </a:lnTo>
                <a:lnTo>
                  <a:pt x="2000952" y="141904"/>
                </a:lnTo>
                <a:lnTo>
                  <a:pt x="1957197" y="135635"/>
                </a:lnTo>
                <a:close/>
              </a:path>
              <a:path w="2077085" h="507364">
                <a:moveTo>
                  <a:pt x="823976" y="383413"/>
                </a:moveTo>
                <a:lnTo>
                  <a:pt x="729614" y="397763"/>
                </a:lnTo>
                <a:lnTo>
                  <a:pt x="737945" y="421766"/>
                </a:lnTo>
                <a:lnTo>
                  <a:pt x="749966" y="443102"/>
                </a:lnTo>
                <a:lnTo>
                  <a:pt x="784987" y="477774"/>
                </a:lnTo>
                <a:lnTo>
                  <a:pt x="834898" y="499887"/>
                </a:lnTo>
                <a:lnTo>
                  <a:pt x="900049" y="507238"/>
                </a:lnTo>
                <a:lnTo>
                  <a:pt x="937603" y="505045"/>
                </a:lnTo>
                <a:lnTo>
                  <a:pt x="998043" y="487467"/>
                </a:lnTo>
                <a:lnTo>
                  <a:pt x="1038788" y="453655"/>
                </a:lnTo>
                <a:lnTo>
                  <a:pt x="1047873" y="439292"/>
                </a:lnTo>
                <a:lnTo>
                  <a:pt x="900049" y="439292"/>
                </a:lnTo>
                <a:lnTo>
                  <a:pt x="884384" y="438409"/>
                </a:lnTo>
                <a:lnTo>
                  <a:pt x="848487" y="425068"/>
                </a:lnTo>
                <a:lnTo>
                  <a:pt x="827787" y="396297"/>
                </a:lnTo>
                <a:lnTo>
                  <a:pt x="823976" y="383413"/>
                </a:lnTo>
                <a:close/>
              </a:path>
              <a:path w="2077085" h="507364">
                <a:moveTo>
                  <a:pt x="892301" y="135635"/>
                </a:moveTo>
                <a:lnTo>
                  <a:pt x="825626" y="143462"/>
                </a:lnTo>
                <a:lnTo>
                  <a:pt x="779145" y="167004"/>
                </a:lnTo>
                <a:lnTo>
                  <a:pt x="751713" y="202247"/>
                </a:lnTo>
                <a:lnTo>
                  <a:pt x="742568" y="244728"/>
                </a:lnTo>
                <a:lnTo>
                  <a:pt x="745212" y="268946"/>
                </a:lnTo>
                <a:lnTo>
                  <a:pt x="766357" y="308951"/>
                </a:lnTo>
                <a:lnTo>
                  <a:pt x="805295" y="335403"/>
                </a:lnTo>
                <a:lnTo>
                  <a:pt x="877407" y="358350"/>
                </a:lnTo>
                <a:lnTo>
                  <a:pt x="929132" y="370585"/>
                </a:lnTo>
                <a:lnTo>
                  <a:pt x="940250" y="373512"/>
                </a:lnTo>
                <a:lnTo>
                  <a:pt x="967359" y="393700"/>
                </a:lnTo>
                <a:lnTo>
                  <a:pt x="967359" y="400812"/>
                </a:lnTo>
                <a:lnTo>
                  <a:pt x="944554" y="431792"/>
                </a:lnTo>
                <a:lnTo>
                  <a:pt x="900049" y="439292"/>
                </a:lnTo>
                <a:lnTo>
                  <a:pt x="1047873" y="439292"/>
                </a:lnTo>
                <a:lnTo>
                  <a:pt x="1051528" y="433514"/>
                </a:lnTo>
                <a:lnTo>
                  <a:pt x="1059172" y="411658"/>
                </a:lnTo>
                <a:lnTo>
                  <a:pt x="1061720" y="388112"/>
                </a:lnTo>
                <a:lnTo>
                  <a:pt x="1059884" y="366873"/>
                </a:lnTo>
                <a:lnTo>
                  <a:pt x="1032255" y="318134"/>
                </a:lnTo>
                <a:lnTo>
                  <a:pt x="991139" y="295227"/>
                </a:lnTo>
                <a:lnTo>
                  <a:pt x="927353" y="276225"/>
                </a:lnTo>
                <a:lnTo>
                  <a:pt x="893635" y="268150"/>
                </a:lnTo>
                <a:lnTo>
                  <a:pt x="867727" y="261064"/>
                </a:lnTo>
                <a:lnTo>
                  <a:pt x="849629" y="254954"/>
                </a:lnTo>
                <a:lnTo>
                  <a:pt x="839342" y="249808"/>
                </a:lnTo>
                <a:lnTo>
                  <a:pt x="833120" y="245109"/>
                </a:lnTo>
                <a:lnTo>
                  <a:pt x="830072" y="239394"/>
                </a:lnTo>
                <a:lnTo>
                  <a:pt x="830072" y="224916"/>
                </a:lnTo>
                <a:lnTo>
                  <a:pt x="876690" y="203844"/>
                </a:lnTo>
                <a:lnTo>
                  <a:pt x="893952" y="203200"/>
                </a:lnTo>
                <a:lnTo>
                  <a:pt x="1038978" y="203200"/>
                </a:lnTo>
                <a:lnTo>
                  <a:pt x="1030779" y="188833"/>
                </a:lnTo>
                <a:lnTo>
                  <a:pt x="1000760" y="159384"/>
                </a:lnTo>
                <a:lnTo>
                  <a:pt x="955913" y="141557"/>
                </a:lnTo>
                <a:lnTo>
                  <a:pt x="926447" y="137114"/>
                </a:lnTo>
                <a:lnTo>
                  <a:pt x="892301" y="135635"/>
                </a:lnTo>
                <a:close/>
              </a:path>
              <a:path w="2077085" h="507364">
                <a:moveTo>
                  <a:pt x="1038978" y="203200"/>
                </a:moveTo>
                <a:lnTo>
                  <a:pt x="893952" y="203200"/>
                </a:lnTo>
                <a:lnTo>
                  <a:pt x="907859" y="203890"/>
                </a:lnTo>
                <a:lnTo>
                  <a:pt x="920051" y="205962"/>
                </a:lnTo>
                <a:lnTo>
                  <a:pt x="952722" y="227758"/>
                </a:lnTo>
                <a:lnTo>
                  <a:pt x="961009" y="246125"/>
                </a:lnTo>
                <a:lnTo>
                  <a:pt x="1049654" y="229615"/>
                </a:lnTo>
                <a:lnTo>
                  <a:pt x="1041604" y="207801"/>
                </a:lnTo>
                <a:lnTo>
                  <a:pt x="1038978" y="203200"/>
                </a:lnTo>
                <a:close/>
              </a:path>
              <a:path w="2077085" h="507364">
                <a:moveTo>
                  <a:pt x="1237868" y="8381"/>
                </a:moveTo>
                <a:lnTo>
                  <a:pt x="1143762" y="8381"/>
                </a:lnTo>
                <a:lnTo>
                  <a:pt x="1143762" y="95376"/>
                </a:lnTo>
                <a:lnTo>
                  <a:pt x="1237868" y="95376"/>
                </a:lnTo>
                <a:lnTo>
                  <a:pt x="1237868" y="8381"/>
                </a:lnTo>
                <a:close/>
              </a:path>
              <a:path w="2077085" h="507364">
                <a:moveTo>
                  <a:pt x="666368" y="8381"/>
                </a:moveTo>
                <a:lnTo>
                  <a:pt x="572262" y="8381"/>
                </a:lnTo>
                <a:lnTo>
                  <a:pt x="572262" y="95376"/>
                </a:lnTo>
                <a:lnTo>
                  <a:pt x="666368" y="95376"/>
                </a:lnTo>
                <a:lnTo>
                  <a:pt x="666368" y="8381"/>
                </a:lnTo>
                <a:close/>
              </a:path>
              <a:path w="2077085" h="507364">
                <a:moveTo>
                  <a:pt x="148336" y="8381"/>
                </a:moveTo>
                <a:lnTo>
                  <a:pt x="0" y="8381"/>
                </a:lnTo>
                <a:lnTo>
                  <a:pt x="0" y="499237"/>
                </a:lnTo>
                <a:lnTo>
                  <a:pt x="92075" y="499237"/>
                </a:lnTo>
                <a:lnTo>
                  <a:pt x="92075" y="112775"/>
                </a:lnTo>
                <a:lnTo>
                  <a:pt x="176137" y="112775"/>
                </a:lnTo>
                <a:lnTo>
                  <a:pt x="148336" y="8381"/>
                </a:lnTo>
                <a:close/>
              </a:path>
              <a:path w="2077085" h="507364">
                <a:moveTo>
                  <a:pt x="176137" y="112775"/>
                </a:moveTo>
                <a:lnTo>
                  <a:pt x="92075" y="112775"/>
                </a:lnTo>
                <a:lnTo>
                  <a:pt x="189229" y="499237"/>
                </a:lnTo>
                <a:lnTo>
                  <a:pt x="284734" y="499237"/>
                </a:lnTo>
                <a:lnTo>
                  <a:pt x="324075" y="343153"/>
                </a:lnTo>
                <a:lnTo>
                  <a:pt x="237489" y="343153"/>
                </a:lnTo>
                <a:lnTo>
                  <a:pt x="176137" y="112775"/>
                </a:lnTo>
                <a:close/>
              </a:path>
              <a:path w="2077085" h="507364">
                <a:moveTo>
                  <a:pt x="474217" y="112775"/>
                </a:moveTo>
                <a:lnTo>
                  <a:pt x="382142" y="112775"/>
                </a:lnTo>
                <a:lnTo>
                  <a:pt x="382142" y="499237"/>
                </a:lnTo>
                <a:lnTo>
                  <a:pt x="474217" y="499237"/>
                </a:lnTo>
                <a:lnTo>
                  <a:pt x="474217" y="112775"/>
                </a:lnTo>
                <a:close/>
              </a:path>
              <a:path w="2077085" h="507364">
                <a:moveTo>
                  <a:pt x="474217" y="8381"/>
                </a:moveTo>
                <a:lnTo>
                  <a:pt x="325500" y="8381"/>
                </a:lnTo>
                <a:lnTo>
                  <a:pt x="237489" y="343153"/>
                </a:lnTo>
                <a:lnTo>
                  <a:pt x="324075" y="343153"/>
                </a:lnTo>
                <a:lnTo>
                  <a:pt x="382142" y="112775"/>
                </a:lnTo>
                <a:lnTo>
                  <a:pt x="474217" y="112775"/>
                </a:lnTo>
                <a:lnTo>
                  <a:pt x="474217" y="8381"/>
                </a:lnTo>
                <a:close/>
              </a:path>
              <a:path w="2077085" h="507364">
                <a:moveTo>
                  <a:pt x="1600073" y="0"/>
                </a:moveTo>
                <a:lnTo>
                  <a:pt x="1494663" y="0"/>
                </a:lnTo>
                <a:lnTo>
                  <a:pt x="1448435" y="100075"/>
                </a:lnTo>
                <a:lnTo>
                  <a:pt x="1507998" y="100075"/>
                </a:lnTo>
                <a:lnTo>
                  <a:pt x="1600073" y="0"/>
                </a:lnTo>
                <a:close/>
              </a:path>
            </a:pathLst>
          </a:custGeom>
          <a:solidFill>
            <a:srgbClr val="FFFF00"/>
          </a:solidFill>
        </p:spPr>
        <p:txBody>
          <a:bodyPr wrap="square" lIns="0" tIns="0" rIns="0" bIns="0" rtlCol="0"/>
          <a:lstStyle/>
          <a:p>
            <a:endParaRPr/>
          </a:p>
        </p:txBody>
      </p:sp>
      <p:sp>
        <p:nvSpPr>
          <p:cNvPr id="7" name="object 7"/>
          <p:cNvSpPr/>
          <p:nvPr/>
        </p:nvSpPr>
        <p:spPr>
          <a:xfrm>
            <a:off x="4900803" y="1717041"/>
            <a:ext cx="182880" cy="22745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40200" y="1653032"/>
            <a:ext cx="94615" cy="355600"/>
          </a:xfrm>
          <a:custGeom>
            <a:avLst/>
            <a:gdLst/>
            <a:ahLst/>
            <a:cxnLst/>
            <a:rect l="l" t="t" r="r" b="b"/>
            <a:pathLst>
              <a:path w="94614" h="355600">
                <a:moveTo>
                  <a:pt x="0" y="0"/>
                </a:moveTo>
                <a:lnTo>
                  <a:pt x="94106" y="0"/>
                </a:lnTo>
                <a:lnTo>
                  <a:pt x="94106" y="355600"/>
                </a:lnTo>
                <a:lnTo>
                  <a:pt x="0" y="355600"/>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4068700" y="1653032"/>
            <a:ext cx="94615" cy="355600"/>
          </a:xfrm>
          <a:custGeom>
            <a:avLst/>
            <a:gdLst/>
            <a:ahLst/>
            <a:cxnLst/>
            <a:rect l="l" t="t" r="r" b="b"/>
            <a:pathLst>
              <a:path w="94614" h="355600">
                <a:moveTo>
                  <a:pt x="0" y="0"/>
                </a:moveTo>
                <a:lnTo>
                  <a:pt x="94106" y="0"/>
                </a:lnTo>
                <a:lnTo>
                  <a:pt x="94106" y="355600"/>
                </a:lnTo>
                <a:lnTo>
                  <a:pt x="0" y="355600"/>
                </a:lnTo>
                <a:lnTo>
                  <a:pt x="0" y="0"/>
                </a:lnTo>
                <a:close/>
              </a:path>
            </a:pathLst>
          </a:custGeom>
          <a:ln w="9144">
            <a:solidFill>
              <a:srgbClr val="000000"/>
            </a:solidFill>
          </a:ln>
        </p:spPr>
        <p:txBody>
          <a:bodyPr wrap="square" lIns="0" tIns="0" rIns="0" bIns="0" rtlCol="0"/>
          <a:lstStyle/>
          <a:p>
            <a:endParaRPr/>
          </a:p>
        </p:txBody>
      </p:sp>
      <p:sp>
        <p:nvSpPr>
          <p:cNvPr id="10" name="object 10"/>
          <p:cNvSpPr/>
          <p:nvPr/>
        </p:nvSpPr>
        <p:spPr>
          <a:xfrm>
            <a:off x="5249038" y="1645032"/>
            <a:ext cx="324485" cy="363855"/>
          </a:xfrm>
          <a:custGeom>
            <a:avLst/>
            <a:gdLst/>
            <a:ahLst/>
            <a:cxnLst/>
            <a:rect l="l" t="t" r="r" b="b"/>
            <a:pathLst>
              <a:path w="324485" h="363855">
                <a:moveTo>
                  <a:pt x="204597" y="0"/>
                </a:moveTo>
                <a:lnTo>
                  <a:pt x="248352" y="6268"/>
                </a:lnTo>
                <a:lnTo>
                  <a:pt x="284210" y="23939"/>
                </a:lnTo>
                <a:lnTo>
                  <a:pt x="311816" y="58356"/>
                </a:lnTo>
                <a:lnTo>
                  <a:pt x="322913" y="106172"/>
                </a:lnTo>
                <a:lnTo>
                  <a:pt x="324230" y="142621"/>
                </a:lnTo>
                <a:lnTo>
                  <a:pt x="324230" y="363601"/>
                </a:lnTo>
                <a:lnTo>
                  <a:pt x="230124" y="363601"/>
                </a:lnTo>
                <a:lnTo>
                  <a:pt x="230124" y="182118"/>
                </a:lnTo>
                <a:lnTo>
                  <a:pt x="229742" y="155878"/>
                </a:lnTo>
                <a:lnTo>
                  <a:pt x="224027" y="107569"/>
                </a:lnTo>
                <a:lnTo>
                  <a:pt x="197352" y="77186"/>
                </a:lnTo>
                <a:lnTo>
                  <a:pt x="171830" y="71882"/>
                </a:lnTo>
                <a:lnTo>
                  <a:pt x="159948" y="72735"/>
                </a:lnTo>
                <a:lnTo>
                  <a:pt x="119062" y="92559"/>
                </a:lnTo>
                <a:lnTo>
                  <a:pt x="98178" y="134181"/>
                </a:lnTo>
                <a:lnTo>
                  <a:pt x="94559" y="175087"/>
                </a:lnTo>
                <a:lnTo>
                  <a:pt x="94107" y="202565"/>
                </a:lnTo>
                <a:lnTo>
                  <a:pt x="94107" y="363601"/>
                </a:lnTo>
                <a:lnTo>
                  <a:pt x="0" y="363601"/>
                </a:lnTo>
                <a:lnTo>
                  <a:pt x="0" y="8001"/>
                </a:lnTo>
                <a:lnTo>
                  <a:pt x="87502" y="8001"/>
                </a:lnTo>
                <a:lnTo>
                  <a:pt x="87502" y="60198"/>
                </a:lnTo>
                <a:lnTo>
                  <a:pt x="112246" y="33861"/>
                </a:lnTo>
                <a:lnTo>
                  <a:pt x="140001" y="15049"/>
                </a:lnTo>
                <a:lnTo>
                  <a:pt x="170781" y="3762"/>
                </a:lnTo>
                <a:lnTo>
                  <a:pt x="204597" y="0"/>
                </a:lnTo>
                <a:close/>
              </a:path>
            </a:pathLst>
          </a:custGeom>
          <a:ln w="9144">
            <a:solidFill>
              <a:srgbClr val="000000"/>
            </a:solidFill>
          </a:ln>
        </p:spPr>
        <p:txBody>
          <a:bodyPr wrap="square" lIns="0" tIns="0" rIns="0" bIns="0" rtlCol="0"/>
          <a:lstStyle/>
          <a:p>
            <a:endParaRPr/>
          </a:p>
        </p:txBody>
      </p:sp>
      <p:sp>
        <p:nvSpPr>
          <p:cNvPr id="11" name="object 11"/>
          <p:cNvSpPr/>
          <p:nvPr/>
        </p:nvSpPr>
        <p:spPr>
          <a:xfrm>
            <a:off x="4808854" y="1645030"/>
            <a:ext cx="367030" cy="372110"/>
          </a:xfrm>
          <a:custGeom>
            <a:avLst/>
            <a:gdLst/>
            <a:ahLst/>
            <a:cxnLst/>
            <a:rect l="l" t="t" r="r" b="b"/>
            <a:pathLst>
              <a:path w="367029" h="372110">
                <a:moveTo>
                  <a:pt x="183134" y="0"/>
                </a:moveTo>
                <a:lnTo>
                  <a:pt x="221688" y="3264"/>
                </a:lnTo>
                <a:lnTo>
                  <a:pt x="287843" y="29414"/>
                </a:lnTo>
                <a:lnTo>
                  <a:pt x="338044" y="80254"/>
                </a:lnTo>
                <a:lnTo>
                  <a:pt x="363813" y="146496"/>
                </a:lnTo>
                <a:lnTo>
                  <a:pt x="367030" y="184785"/>
                </a:lnTo>
                <a:lnTo>
                  <a:pt x="363769" y="223432"/>
                </a:lnTo>
                <a:lnTo>
                  <a:pt x="337722" y="290298"/>
                </a:lnTo>
                <a:lnTo>
                  <a:pt x="287266" y="341758"/>
                </a:lnTo>
                <a:lnTo>
                  <a:pt x="221734" y="368290"/>
                </a:lnTo>
                <a:lnTo>
                  <a:pt x="183896" y="371602"/>
                </a:lnTo>
                <a:lnTo>
                  <a:pt x="159702" y="370220"/>
                </a:lnTo>
                <a:lnTo>
                  <a:pt x="113030" y="359171"/>
                </a:lnTo>
                <a:lnTo>
                  <a:pt x="69744" y="337169"/>
                </a:lnTo>
                <a:lnTo>
                  <a:pt x="35990" y="304784"/>
                </a:lnTo>
                <a:lnTo>
                  <a:pt x="13019" y="262231"/>
                </a:lnTo>
                <a:lnTo>
                  <a:pt x="1450" y="210224"/>
                </a:lnTo>
                <a:lnTo>
                  <a:pt x="0" y="180721"/>
                </a:lnTo>
                <a:lnTo>
                  <a:pt x="1450" y="157480"/>
                </a:lnTo>
                <a:lnTo>
                  <a:pt x="13019" y="112141"/>
                </a:lnTo>
                <a:lnTo>
                  <a:pt x="35853" y="69421"/>
                </a:lnTo>
                <a:lnTo>
                  <a:pt x="68619" y="35893"/>
                </a:lnTo>
                <a:lnTo>
                  <a:pt x="110410" y="12912"/>
                </a:lnTo>
                <a:lnTo>
                  <a:pt x="157654" y="1430"/>
                </a:lnTo>
                <a:lnTo>
                  <a:pt x="183134" y="0"/>
                </a:lnTo>
                <a:close/>
              </a:path>
            </a:pathLst>
          </a:custGeom>
          <a:ln w="9144">
            <a:solidFill>
              <a:srgbClr val="000000"/>
            </a:solidFill>
          </a:ln>
        </p:spPr>
        <p:txBody>
          <a:bodyPr wrap="square" lIns="0" tIns="0" rIns="0" bIns="0" rtlCol="0"/>
          <a:lstStyle/>
          <a:p>
            <a:endParaRPr/>
          </a:p>
        </p:txBody>
      </p:sp>
      <p:sp>
        <p:nvSpPr>
          <p:cNvPr id="12" name="object 12"/>
          <p:cNvSpPr/>
          <p:nvPr/>
        </p:nvSpPr>
        <p:spPr>
          <a:xfrm>
            <a:off x="4226054" y="1645030"/>
            <a:ext cx="332105" cy="372110"/>
          </a:xfrm>
          <a:custGeom>
            <a:avLst/>
            <a:gdLst/>
            <a:ahLst/>
            <a:cxnLst/>
            <a:rect l="l" t="t" r="r" b="b"/>
            <a:pathLst>
              <a:path w="332104" h="372110">
                <a:moveTo>
                  <a:pt x="162687" y="0"/>
                </a:moveTo>
                <a:lnTo>
                  <a:pt x="226298" y="5921"/>
                </a:lnTo>
                <a:lnTo>
                  <a:pt x="271145" y="23749"/>
                </a:lnTo>
                <a:lnTo>
                  <a:pt x="301164" y="53197"/>
                </a:lnTo>
                <a:lnTo>
                  <a:pt x="320039" y="93980"/>
                </a:lnTo>
                <a:lnTo>
                  <a:pt x="231394" y="110490"/>
                </a:lnTo>
                <a:lnTo>
                  <a:pt x="227893" y="100705"/>
                </a:lnTo>
                <a:lnTo>
                  <a:pt x="223107" y="92122"/>
                </a:lnTo>
                <a:lnTo>
                  <a:pt x="190436" y="70326"/>
                </a:lnTo>
                <a:lnTo>
                  <a:pt x="164337" y="67564"/>
                </a:lnTo>
                <a:lnTo>
                  <a:pt x="147075" y="68208"/>
                </a:lnTo>
                <a:lnTo>
                  <a:pt x="104012" y="82931"/>
                </a:lnTo>
                <a:lnTo>
                  <a:pt x="100457" y="89281"/>
                </a:lnTo>
                <a:lnTo>
                  <a:pt x="100457" y="97028"/>
                </a:lnTo>
                <a:lnTo>
                  <a:pt x="100457" y="103759"/>
                </a:lnTo>
                <a:lnTo>
                  <a:pt x="138112" y="125428"/>
                </a:lnTo>
                <a:lnTo>
                  <a:pt x="197738" y="140589"/>
                </a:lnTo>
                <a:lnTo>
                  <a:pt x="232453" y="149619"/>
                </a:lnTo>
                <a:lnTo>
                  <a:pt x="284928" y="170539"/>
                </a:lnTo>
                <a:lnTo>
                  <a:pt x="315549" y="196236"/>
                </a:lnTo>
                <a:lnTo>
                  <a:pt x="332105" y="252476"/>
                </a:lnTo>
                <a:lnTo>
                  <a:pt x="329557" y="276022"/>
                </a:lnTo>
                <a:lnTo>
                  <a:pt x="309173" y="318019"/>
                </a:lnTo>
                <a:lnTo>
                  <a:pt x="268428" y="351831"/>
                </a:lnTo>
                <a:lnTo>
                  <a:pt x="207988" y="369409"/>
                </a:lnTo>
                <a:lnTo>
                  <a:pt x="170434" y="371602"/>
                </a:lnTo>
                <a:lnTo>
                  <a:pt x="135953" y="369766"/>
                </a:lnTo>
                <a:lnTo>
                  <a:pt x="78422" y="355046"/>
                </a:lnTo>
                <a:lnTo>
                  <a:pt x="36040" y="326136"/>
                </a:lnTo>
                <a:lnTo>
                  <a:pt x="8330" y="286131"/>
                </a:lnTo>
                <a:lnTo>
                  <a:pt x="0" y="262128"/>
                </a:lnTo>
                <a:lnTo>
                  <a:pt x="94361" y="247777"/>
                </a:lnTo>
                <a:lnTo>
                  <a:pt x="98172" y="260661"/>
                </a:lnTo>
                <a:lnTo>
                  <a:pt x="103520" y="271891"/>
                </a:lnTo>
                <a:lnTo>
                  <a:pt x="140938" y="300116"/>
                </a:lnTo>
                <a:lnTo>
                  <a:pt x="170434" y="303657"/>
                </a:lnTo>
                <a:lnTo>
                  <a:pt x="187507" y="302823"/>
                </a:lnTo>
                <a:lnTo>
                  <a:pt x="225298" y="290322"/>
                </a:lnTo>
                <a:lnTo>
                  <a:pt x="237744" y="265176"/>
                </a:lnTo>
                <a:lnTo>
                  <a:pt x="237744" y="258064"/>
                </a:lnTo>
                <a:lnTo>
                  <a:pt x="199517" y="234950"/>
                </a:lnTo>
                <a:lnTo>
                  <a:pt x="147792" y="222714"/>
                </a:lnTo>
                <a:lnTo>
                  <a:pt x="106521" y="210978"/>
                </a:lnTo>
                <a:lnTo>
                  <a:pt x="55245" y="189103"/>
                </a:lnTo>
                <a:lnTo>
                  <a:pt x="23526" y="154717"/>
                </a:lnTo>
                <a:lnTo>
                  <a:pt x="12953" y="109093"/>
                </a:lnTo>
                <a:lnTo>
                  <a:pt x="15239" y="86947"/>
                </a:lnTo>
                <a:lnTo>
                  <a:pt x="33528" y="48085"/>
                </a:lnTo>
                <a:lnTo>
                  <a:pt x="70246" y="17627"/>
                </a:lnTo>
                <a:lnTo>
                  <a:pt x="126825" y="1954"/>
                </a:lnTo>
                <a:lnTo>
                  <a:pt x="162687"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4640200" y="1517779"/>
            <a:ext cx="94615" cy="86995"/>
          </a:xfrm>
          <a:custGeom>
            <a:avLst/>
            <a:gdLst/>
            <a:ahLst/>
            <a:cxnLst/>
            <a:rect l="l" t="t" r="r" b="b"/>
            <a:pathLst>
              <a:path w="94614" h="86994">
                <a:moveTo>
                  <a:pt x="0" y="0"/>
                </a:moveTo>
                <a:lnTo>
                  <a:pt x="94106" y="0"/>
                </a:lnTo>
                <a:lnTo>
                  <a:pt x="94106" y="86995"/>
                </a:lnTo>
                <a:lnTo>
                  <a:pt x="0" y="86995"/>
                </a:lnTo>
                <a:lnTo>
                  <a:pt x="0"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4068700" y="1517779"/>
            <a:ext cx="94615" cy="86995"/>
          </a:xfrm>
          <a:custGeom>
            <a:avLst/>
            <a:gdLst/>
            <a:ahLst/>
            <a:cxnLst/>
            <a:rect l="l" t="t" r="r" b="b"/>
            <a:pathLst>
              <a:path w="94614" h="86994">
                <a:moveTo>
                  <a:pt x="0" y="0"/>
                </a:moveTo>
                <a:lnTo>
                  <a:pt x="94106" y="0"/>
                </a:lnTo>
                <a:lnTo>
                  <a:pt x="94106" y="86995"/>
                </a:lnTo>
                <a:lnTo>
                  <a:pt x="0" y="86995"/>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3496438" y="1517779"/>
            <a:ext cx="474345" cy="490855"/>
          </a:xfrm>
          <a:custGeom>
            <a:avLst/>
            <a:gdLst/>
            <a:ahLst/>
            <a:cxnLst/>
            <a:rect l="l" t="t" r="r" b="b"/>
            <a:pathLst>
              <a:path w="474345" h="490855">
                <a:moveTo>
                  <a:pt x="0" y="0"/>
                </a:moveTo>
                <a:lnTo>
                  <a:pt x="148336" y="0"/>
                </a:lnTo>
                <a:lnTo>
                  <a:pt x="237489" y="334772"/>
                </a:lnTo>
                <a:lnTo>
                  <a:pt x="325500" y="0"/>
                </a:lnTo>
                <a:lnTo>
                  <a:pt x="474217" y="0"/>
                </a:lnTo>
                <a:lnTo>
                  <a:pt x="474217" y="490855"/>
                </a:lnTo>
                <a:lnTo>
                  <a:pt x="382142" y="490855"/>
                </a:lnTo>
                <a:lnTo>
                  <a:pt x="382142" y="104394"/>
                </a:lnTo>
                <a:lnTo>
                  <a:pt x="284734" y="490855"/>
                </a:lnTo>
                <a:lnTo>
                  <a:pt x="189229" y="490855"/>
                </a:lnTo>
                <a:lnTo>
                  <a:pt x="92075" y="104394"/>
                </a:lnTo>
                <a:lnTo>
                  <a:pt x="92075" y="490855"/>
                </a:lnTo>
                <a:lnTo>
                  <a:pt x="0" y="490855"/>
                </a:lnTo>
                <a:lnTo>
                  <a:pt x="0" y="0"/>
                </a:lnTo>
                <a:close/>
              </a:path>
            </a:pathLst>
          </a:custGeom>
          <a:ln w="9143">
            <a:solidFill>
              <a:srgbClr val="000000"/>
            </a:solidFill>
          </a:ln>
        </p:spPr>
        <p:txBody>
          <a:bodyPr wrap="square" lIns="0" tIns="0" rIns="0" bIns="0" rtlCol="0"/>
          <a:lstStyle/>
          <a:p>
            <a:endParaRPr/>
          </a:p>
        </p:txBody>
      </p:sp>
      <p:sp>
        <p:nvSpPr>
          <p:cNvPr id="16" name="object 16"/>
          <p:cNvSpPr/>
          <p:nvPr/>
        </p:nvSpPr>
        <p:spPr>
          <a:xfrm>
            <a:off x="4944873" y="1509394"/>
            <a:ext cx="151765" cy="100330"/>
          </a:xfrm>
          <a:custGeom>
            <a:avLst/>
            <a:gdLst/>
            <a:ahLst/>
            <a:cxnLst/>
            <a:rect l="l" t="t" r="r" b="b"/>
            <a:pathLst>
              <a:path w="151764" h="100330">
                <a:moveTo>
                  <a:pt x="46227" y="0"/>
                </a:moveTo>
                <a:lnTo>
                  <a:pt x="151637" y="0"/>
                </a:lnTo>
                <a:lnTo>
                  <a:pt x="59562" y="100075"/>
                </a:lnTo>
                <a:lnTo>
                  <a:pt x="0" y="100075"/>
                </a:lnTo>
                <a:lnTo>
                  <a:pt x="46227"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2167129" y="2435339"/>
            <a:ext cx="4901183" cy="124512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531364" y="2459750"/>
            <a:ext cx="3198114" cy="47471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541142" y="2470404"/>
            <a:ext cx="3143504" cy="418338"/>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5689091" y="2688364"/>
            <a:ext cx="375678" cy="12265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5703951" y="2732050"/>
            <a:ext cx="311150" cy="0"/>
          </a:xfrm>
          <a:custGeom>
            <a:avLst/>
            <a:gdLst/>
            <a:ahLst/>
            <a:cxnLst/>
            <a:rect l="l" t="t" r="r" b="b"/>
            <a:pathLst>
              <a:path w="311150">
                <a:moveTo>
                  <a:pt x="0" y="0"/>
                </a:moveTo>
                <a:lnTo>
                  <a:pt x="311061" y="0"/>
                </a:lnTo>
              </a:path>
            </a:pathLst>
          </a:custGeom>
          <a:ln w="57350">
            <a:solidFill>
              <a:srgbClr val="FFFFFF"/>
            </a:solidFill>
          </a:ln>
        </p:spPr>
        <p:txBody>
          <a:bodyPr wrap="square" lIns="0" tIns="0" rIns="0" bIns="0" rtlCol="0"/>
          <a:lstStyle/>
          <a:p>
            <a:endParaRPr/>
          </a:p>
        </p:txBody>
      </p:sp>
      <p:sp>
        <p:nvSpPr>
          <p:cNvPr id="22" name="object 22"/>
          <p:cNvSpPr/>
          <p:nvPr/>
        </p:nvSpPr>
        <p:spPr>
          <a:xfrm>
            <a:off x="5703951" y="2703377"/>
            <a:ext cx="311150" cy="57785"/>
          </a:xfrm>
          <a:custGeom>
            <a:avLst/>
            <a:gdLst/>
            <a:ahLst/>
            <a:cxnLst/>
            <a:rect l="l" t="t" r="r" b="b"/>
            <a:pathLst>
              <a:path w="311150" h="57785">
                <a:moveTo>
                  <a:pt x="0" y="57350"/>
                </a:moveTo>
                <a:lnTo>
                  <a:pt x="311061" y="57350"/>
                </a:lnTo>
                <a:lnTo>
                  <a:pt x="311061" y="0"/>
                </a:lnTo>
                <a:lnTo>
                  <a:pt x="0" y="0"/>
                </a:lnTo>
                <a:lnTo>
                  <a:pt x="0" y="57350"/>
                </a:lnTo>
                <a:close/>
              </a:path>
            </a:pathLst>
          </a:custGeom>
          <a:ln w="9144">
            <a:solidFill>
              <a:srgbClr val="000000"/>
            </a:solidFill>
          </a:ln>
        </p:spPr>
        <p:txBody>
          <a:bodyPr wrap="square" lIns="0" tIns="0" rIns="0" bIns="0" rtlCol="0"/>
          <a:lstStyle/>
          <a:p>
            <a:endParaRPr/>
          </a:p>
        </p:txBody>
      </p:sp>
      <p:sp>
        <p:nvSpPr>
          <p:cNvPr id="23" name="object 23"/>
          <p:cNvSpPr/>
          <p:nvPr/>
        </p:nvSpPr>
        <p:spPr>
          <a:xfrm>
            <a:off x="6015228" y="2459750"/>
            <a:ext cx="645414" cy="474713"/>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6029833" y="2474976"/>
            <a:ext cx="580390" cy="408940"/>
          </a:xfrm>
          <a:custGeom>
            <a:avLst/>
            <a:gdLst/>
            <a:ahLst/>
            <a:cxnLst/>
            <a:rect l="l" t="t" r="r" b="b"/>
            <a:pathLst>
              <a:path w="580390" h="408939">
                <a:moveTo>
                  <a:pt x="450468" y="0"/>
                </a:moveTo>
                <a:lnTo>
                  <a:pt x="398652" y="10271"/>
                </a:lnTo>
                <a:lnTo>
                  <a:pt x="359790" y="41021"/>
                </a:lnTo>
                <a:lnTo>
                  <a:pt x="330247" y="106568"/>
                </a:lnTo>
                <a:lnTo>
                  <a:pt x="322875" y="151231"/>
                </a:lnTo>
                <a:lnTo>
                  <a:pt x="320420" y="203835"/>
                </a:lnTo>
                <a:lnTo>
                  <a:pt x="322659" y="257057"/>
                </a:lnTo>
                <a:lnTo>
                  <a:pt x="329374" y="301482"/>
                </a:lnTo>
                <a:lnTo>
                  <a:pt x="356234" y="363982"/>
                </a:lnTo>
                <a:lnTo>
                  <a:pt x="397684" y="397700"/>
                </a:lnTo>
                <a:lnTo>
                  <a:pt x="450468" y="408939"/>
                </a:lnTo>
                <a:lnTo>
                  <a:pt x="477924" y="406370"/>
                </a:lnTo>
                <a:lnTo>
                  <a:pt x="502189" y="398668"/>
                </a:lnTo>
                <a:lnTo>
                  <a:pt x="523263" y="385847"/>
                </a:lnTo>
                <a:lnTo>
                  <a:pt x="541146" y="367919"/>
                </a:lnTo>
                <a:lnTo>
                  <a:pt x="554595" y="345313"/>
                </a:lnTo>
                <a:lnTo>
                  <a:pt x="450468" y="345313"/>
                </a:lnTo>
                <a:lnTo>
                  <a:pt x="443706" y="344765"/>
                </a:lnTo>
                <a:lnTo>
                  <a:pt x="411630" y="313493"/>
                </a:lnTo>
                <a:lnTo>
                  <a:pt x="402478" y="264033"/>
                </a:lnTo>
                <a:lnTo>
                  <a:pt x="400684" y="204597"/>
                </a:lnTo>
                <a:lnTo>
                  <a:pt x="401185" y="171902"/>
                </a:lnTo>
                <a:lnTo>
                  <a:pt x="405185" y="121800"/>
                </a:lnTo>
                <a:lnTo>
                  <a:pt x="415893" y="84931"/>
                </a:lnTo>
                <a:lnTo>
                  <a:pt x="450468" y="63753"/>
                </a:lnTo>
                <a:lnTo>
                  <a:pt x="554659" y="63753"/>
                </a:lnTo>
                <a:lnTo>
                  <a:pt x="541400" y="41528"/>
                </a:lnTo>
                <a:lnTo>
                  <a:pt x="523424" y="23360"/>
                </a:lnTo>
                <a:lnTo>
                  <a:pt x="502269" y="10382"/>
                </a:lnTo>
                <a:lnTo>
                  <a:pt x="477946" y="2595"/>
                </a:lnTo>
                <a:lnTo>
                  <a:pt x="450468" y="0"/>
                </a:lnTo>
                <a:close/>
              </a:path>
              <a:path w="580390" h="408939">
                <a:moveTo>
                  <a:pt x="554659" y="63753"/>
                </a:moveTo>
                <a:lnTo>
                  <a:pt x="450468" y="63753"/>
                </a:lnTo>
                <a:lnTo>
                  <a:pt x="457229" y="64301"/>
                </a:lnTo>
                <a:lnTo>
                  <a:pt x="463597" y="65944"/>
                </a:lnTo>
                <a:lnTo>
                  <a:pt x="489251" y="95698"/>
                </a:lnTo>
                <a:lnTo>
                  <a:pt x="498332" y="145161"/>
                </a:lnTo>
                <a:lnTo>
                  <a:pt x="500125" y="204597"/>
                </a:lnTo>
                <a:lnTo>
                  <a:pt x="499627" y="237269"/>
                </a:lnTo>
                <a:lnTo>
                  <a:pt x="495679" y="287232"/>
                </a:lnTo>
                <a:lnTo>
                  <a:pt x="484981" y="324008"/>
                </a:lnTo>
                <a:lnTo>
                  <a:pt x="450468" y="345313"/>
                </a:lnTo>
                <a:lnTo>
                  <a:pt x="554595" y="345313"/>
                </a:lnTo>
                <a:lnTo>
                  <a:pt x="558315" y="339060"/>
                </a:lnTo>
                <a:lnTo>
                  <a:pt x="570579" y="302212"/>
                </a:lnTo>
                <a:lnTo>
                  <a:pt x="577937" y="257387"/>
                </a:lnTo>
                <a:lnTo>
                  <a:pt x="580389" y="204597"/>
                </a:lnTo>
                <a:lnTo>
                  <a:pt x="577959" y="151685"/>
                </a:lnTo>
                <a:lnTo>
                  <a:pt x="570658" y="106870"/>
                </a:lnTo>
                <a:lnTo>
                  <a:pt x="558476" y="70151"/>
                </a:lnTo>
                <a:lnTo>
                  <a:pt x="554659" y="63753"/>
                </a:lnTo>
                <a:close/>
              </a:path>
              <a:path w="580390" h="408939">
                <a:moveTo>
                  <a:pt x="258210" y="63753"/>
                </a:moveTo>
                <a:lnTo>
                  <a:pt x="140080" y="63753"/>
                </a:lnTo>
                <a:lnTo>
                  <a:pt x="151606" y="64611"/>
                </a:lnTo>
                <a:lnTo>
                  <a:pt x="161798" y="67182"/>
                </a:lnTo>
                <a:lnTo>
                  <a:pt x="191146" y="104848"/>
                </a:lnTo>
                <a:lnTo>
                  <a:pt x="192024" y="116966"/>
                </a:lnTo>
                <a:lnTo>
                  <a:pt x="191025" y="128613"/>
                </a:lnTo>
                <a:lnTo>
                  <a:pt x="176149" y="163957"/>
                </a:lnTo>
                <a:lnTo>
                  <a:pt x="135929" y="207248"/>
                </a:lnTo>
                <a:lnTo>
                  <a:pt x="112521" y="229488"/>
                </a:lnTo>
                <a:lnTo>
                  <a:pt x="82972" y="257921"/>
                </a:lnTo>
                <a:lnTo>
                  <a:pt x="39780" y="305927"/>
                </a:lnTo>
                <a:lnTo>
                  <a:pt x="16377" y="343860"/>
                </a:lnTo>
                <a:lnTo>
                  <a:pt x="3284" y="382150"/>
                </a:lnTo>
                <a:lnTo>
                  <a:pt x="0" y="402082"/>
                </a:lnTo>
                <a:lnTo>
                  <a:pt x="268986" y="402082"/>
                </a:lnTo>
                <a:lnTo>
                  <a:pt x="268986" y="330835"/>
                </a:lnTo>
                <a:lnTo>
                  <a:pt x="116586" y="330835"/>
                </a:lnTo>
                <a:lnTo>
                  <a:pt x="119900" y="325500"/>
                </a:lnTo>
                <a:lnTo>
                  <a:pt x="148653" y="292957"/>
                </a:lnTo>
                <a:lnTo>
                  <a:pt x="195095" y="249554"/>
                </a:lnTo>
                <a:lnTo>
                  <a:pt x="209073" y="235838"/>
                </a:lnTo>
                <a:lnTo>
                  <a:pt x="238384" y="200910"/>
                </a:lnTo>
                <a:lnTo>
                  <a:pt x="259333" y="162940"/>
                </a:lnTo>
                <a:lnTo>
                  <a:pt x="268388" y="124864"/>
                </a:lnTo>
                <a:lnTo>
                  <a:pt x="268986" y="111506"/>
                </a:lnTo>
                <a:lnTo>
                  <a:pt x="266866" y="88689"/>
                </a:lnTo>
                <a:lnTo>
                  <a:pt x="260508" y="67849"/>
                </a:lnTo>
                <a:lnTo>
                  <a:pt x="258210" y="63753"/>
                </a:lnTo>
                <a:close/>
              </a:path>
              <a:path w="580390" h="408939">
                <a:moveTo>
                  <a:pt x="141986" y="0"/>
                </a:moveTo>
                <a:lnTo>
                  <a:pt x="92424" y="6937"/>
                </a:lnTo>
                <a:lnTo>
                  <a:pt x="51815" y="27686"/>
                </a:lnTo>
                <a:lnTo>
                  <a:pt x="23129" y="64150"/>
                </a:lnTo>
                <a:lnTo>
                  <a:pt x="9016" y="118618"/>
                </a:lnTo>
                <a:lnTo>
                  <a:pt x="85470" y="126237"/>
                </a:lnTo>
                <a:lnTo>
                  <a:pt x="87280" y="110644"/>
                </a:lnTo>
                <a:lnTo>
                  <a:pt x="90614" y="97409"/>
                </a:lnTo>
                <a:lnTo>
                  <a:pt x="118538" y="67309"/>
                </a:lnTo>
                <a:lnTo>
                  <a:pt x="140080" y="63753"/>
                </a:lnTo>
                <a:lnTo>
                  <a:pt x="258210" y="63753"/>
                </a:lnTo>
                <a:lnTo>
                  <a:pt x="249912" y="48962"/>
                </a:lnTo>
                <a:lnTo>
                  <a:pt x="235076" y="32003"/>
                </a:lnTo>
                <a:lnTo>
                  <a:pt x="216602" y="18002"/>
                </a:lnTo>
                <a:lnTo>
                  <a:pt x="194913" y="8001"/>
                </a:lnTo>
                <a:lnTo>
                  <a:pt x="170033" y="2000"/>
                </a:lnTo>
                <a:lnTo>
                  <a:pt x="141986" y="0"/>
                </a:lnTo>
                <a:close/>
              </a:path>
            </a:pathLst>
          </a:custGeom>
          <a:solidFill>
            <a:srgbClr val="FFFFFF"/>
          </a:solidFill>
        </p:spPr>
        <p:txBody>
          <a:bodyPr wrap="square" lIns="0" tIns="0" rIns="0" bIns="0" rtlCol="0"/>
          <a:lstStyle/>
          <a:p>
            <a:endParaRPr/>
          </a:p>
        </p:txBody>
      </p:sp>
      <p:sp>
        <p:nvSpPr>
          <p:cNvPr id="25" name="object 25"/>
          <p:cNvSpPr/>
          <p:nvPr/>
        </p:nvSpPr>
        <p:spPr>
          <a:xfrm>
            <a:off x="6430519" y="2538729"/>
            <a:ext cx="99695" cy="281940"/>
          </a:xfrm>
          <a:custGeom>
            <a:avLst/>
            <a:gdLst/>
            <a:ahLst/>
            <a:cxnLst/>
            <a:rect l="l" t="t" r="r" b="b"/>
            <a:pathLst>
              <a:path w="99695" h="281939">
                <a:moveTo>
                  <a:pt x="49784" y="0"/>
                </a:moveTo>
                <a:lnTo>
                  <a:pt x="15208" y="21177"/>
                </a:lnTo>
                <a:lnTo>
                  <a:pt x="4500" y="58046"/>
                </a:lnTo>
                <a:lnTo>
                  <a:pt x="500" y="108148"/>
                </a:lnTo>
                <a:lnTo>
                  <a:pt x="0" y="140843"/>
                </a:lnTo>
                <a:lnTo>
                  <a:pt x="450" y="173323"/>
                </a:lnTo>
                <a:lnTo>
                  <a:pt x="4018" y="221710"/>
                </a:lnTo>
                <a:lnTo>
                  <a:pt x="15208" y="259635"/>
                </a:lnTo>
                <a:lnTo>
                  <a:pt x="49784" y="281559"/>
                </a:lnTo>
                <a:lnTo>
                  <a:pt x="56546" y="280991"/>
                </a:lnTo>
                <a:lnTo>
                  <a:pt x="88229" y="251416"/>
                </a:lnTo>
                <a:lnTo>
                  <a:pt x="97456" y="201056"/>
                </a:lnTo>
                <a:lnTo>
                  <a:pt x="99440" y="140843"/>
                </a:lnTo>
                <a:lnTo>
                  <a:pt x="98990" y="108362"/>
                </a:lnTo>
                <a:lnTo>
                  <a:pt x="95422" y="59975"/>
                </a:lnTo>
                <a:lnTo>
                  <a:pt x="84328" y="22034"/>
                </a:lnTo>
                <a:lnTo>
                  <a:pt x="49784" y="0"/>
                </a:lnTo>
                <a:close/>
              </a:path>
            </a:pathLst>
          </a:custGeom>
          <a:ln w="9144">
            <a:solidFill>
              <a:srgbClr val="000000"/>
            </a:solidFill>
          </a:ln>
        </p:spPr>
        <p:txBody>
          <a:bodyPr wrap="square" lIns="0" tIns="0" rIns="0" bIns="0" rtlCol="0"/>
          <a:lstStyle/>
          <a:p>
            <a:endParaRPr/>
          </a:p>
        </p:txBody>
      </p:sp>
      <p:sp>
        <p:nvSpPr>
          <p:cNvPr id="26" name="object 26"/>
          <p:cNvSpPr/>
          <p:nvPr/>
        </p:nvSpPr>
        <p:spPr>
          <a:xfrm>
            <a:off x="6350253" y="2474976"/>
            <a:ext cx="260350" cy="408940"/>
          </a:xfrm>
          <a:custGeom>
            <a:avLst/>
            <a:gdLst/>
            <a:ahLst/>
            <a:cxnLst/>
            <a:rect l="l" t="t" r="r" b="b"/>
            <a:pathLst>
              <a:path w="260350" h="408939">
                <a:moveTo>
                  <a:pt x="130048" y="0"/>
                </a:moveTo>
                <a:lnTo>
                  <a:pt x="181848" y="10382"/>
                </a:lnTo>
                <a:lnTo>
                  <a:pt x="220979" y="41528"/>
                </a:lnTo>
                <a:lnTo>
                  <a:pt x="250237" y="106870"/>
                </a:lnTo>
                <a:lnTo>
                  <a:pt x="257538" y="151685"/>
                </a:lnTo>
                <a:lnTo>
                  <a:pt x="259969" y="204597"/>
                </a:lnTo>
                <a:lnTo>
                  <a:pt x="257516" y="257387"/>
                </a:lnTo>
                <a:lnTo>
                  <a:pt x="250158" y="302212"/>
                </a:lnTo>
                <a:lnTo>
                  <a:pt x="237894" y="339060"/>
                </a:lnTo>
                <a:lnTo>
                  <a:pt x="202842" y="385847"/>
                </a:lnTo>
                <a:lnTo>
                  <a:pt x="157503" y="406370"/>
                </a:lnTo>
                <a:lnTo>
                  <a:pt x="130048" y="408939"/>
                </a:lnTo>
                <a:lnTo>
                  <a:pt x="102233" y="406130"/>
                </a:lnTo>
                <a:lnTo>
                  <a:pt x="55127" y="383651"/>
                </a:lnTo>
                <a:lnTo>
                  <a:pt x="20145" y="337119"/>
                </a:lnTo>
                <a:lnTo>
                  <a:pt x="2238" y="257057"/>
                </a:lnTo>
                <a:lnTo>
                  <a:pt x="0" y="203835"/>
                </a:lnTo>
                <a:lnTo>
                  <a:pt x="2454" y="151231"/>
                </a:lnTo>
                <a:lnTo>
                  <a:pt x="9826" y="106568"/>
                </a:lnTo>
                <a:lnTo>
                  <a:pt x="22127" y="69836"/>
                </a:lnTo>
                <a:lnTo>
                  <a:pt x="57181" y="23092"/>
                </a:lnTo>
                <a:lnTo>
                  <a:pt x="102520" y="2569"/>
                </a:lnTo>
                <a:lnTo>
                  <a:pt x="130048" y="0"/>
                </a:lnTo>
                <a:close/>
              </a:path>
            </a:pathLst>
          </a:custGeom>
          <a:ln w="9144">
            <a:solidFill>
              <a:srgbClr val="000000"/>
            </a:solidFill>
          </a:ln>
        </p:spPr>
        <p:txBody>
          <a:bodyPr wrap="square" lIns="0" tIns="0" rIns="0" bIns="0" rtlCol="0"/>
          <a:lstStyle/>
          <a:p>
            <a:endParaRPr/>
          </a:p>
        </p:txBody>
      </p:sp>
      <p:sp>
        <p:nvSpPr>
          <p:cNvPr id="27" name="object 27"/>
          <p:cNvSpPr/>
          <p:nvPr/>
        </p:nvSpPr>
        <p:spPr>
          <a:xfrm>
            <a:off x="6029833" y="2474976"/>
            <a:ext cx="269240" cy="402590"/>
          </a:xfrm>
          <a:custGeom>
            <a:avLst/>
            <a:gdLst/>
            <a:ahLst/>
            <a:cxnLst/>
            <a:rect l="l" t="t" r="r" b="b"/>
            <a:pathLst>
              <a:path w="269239" h="402589">
                <a:moveTo>
                  <a:pt x="141986" y="0"/>
                </a:moveTo>
                <a:lnTo>
                  <a:pt x="194913" y="8001"/>
                </a:lnTo>
                <a:lnTo>
                  <a:pt x="235076" y="32003"/>
                </a:lnTo>
                <a:lnTo>
                  <a:pt x="260508" y="67849"/>
                </a:lnTo>
                <a:lnTo>
                  <a:pt x="268986" y="111506"/>
                </a:lnTo>
                <a:lnTo>
                  <a:pt x="268388" y="124864"/>
                </a:lnTo>
                <a:lnTo>
                  <a:pt x="259333" y="162940"/>
                </a:lnTo>
                <a:lnTo>
                  <a:pt x="238384" y="200910"/>
                </a:lnTo>
                <a:lnTo>
                  <a:pt x="209073" y="235838"/>
                </a:lnTo>
                <a:lnTo>
                  <a:pt x="178307" y="265175"/>
                </a:lnTo>
                <a:lnTo>
                  <a:pt x="161801" y="280459"/>
                </a:lnTo>
                <a:lnTo>
                  <a:pt x="148653" y="292957"/>
                </a:lnTo>
                <a:lnTo>
                  <a:pt x="119850" y="325572"/>
                </a:lnTo>
                <a:lnTo>
                  <a:pt x="116586" y="330835"/>
                </a:lnTo>
                <a:lnTo>
                  <a:pt x="268986" y="330835"/>
                </a:lnTo>
                <a:lnTo>
                  <a:pt x="268986" y="402082"/>
                </a:lnTo>
                <a:lnTo>
                  <a:pt x="0" y="402082"/>
                </a:lnTo>
                <a:lnTo>
                  <a:pt x="3284" y="382150"/>
                </a:lnTo>
                <a:lnTo>
                  <a:pt x="16377" y="343860"/>
                </a:lnTo>
                <a:lnTo>
                  <a:pt x="39780" y="305927"/>
                </a:lnTo>
                <a:lnTo>
                  <a:pt x="82972" y="257921"/>
                </a:lnTo>
                <a:lnTo>
                  <a:pt x="112521" y="229488"/>
                </a:lnTo>
                <a:lnTo>
                  <a:pt x="135929" y="207248"/>
                </a:lnTo>
                <a:lnTo>
                  <a:pt x="154336" y="188912"/>
                </a:lnTo>
                <a:lnTo>
                  <a:pt x="183076" y="152096"/>
                </a:lnTo>
                <a:lnTo>
                  <a:pt x="192024" y="116966"/>
                </a:lnTo>
                <a:lnTo>
                  <a:pt x="191146" y="104848"/>
                </a:lnTo>
                <a:lnTo>
                  <a:pt x="170656" y="71469"/>
                </a:lnTo>
                <a:lnTo>
                  <a:pt x="140080" y="63753"/>
                </a:lnTo>
                <a:lnTo>
                  <a:pt x="128696" y="64639"/>
                </a:lnTo>
                <a:lnTo>
                  <a:pt x="95472" y="86554"/>
                </a:lnTo>
                <a:lnTo>
                  <a:pt x="85470" y="126237"/>
                </a:lnTo>
                <a:lnTo>
                  <a:pt x="9016" y="118618"/>
                </a:lnTo>
                <a:lnTo>
                  <a:pt x="23129" y="64150"/>
                </a:lnTo>
                <a:lnTo>
                  <a:pt x="51815" y="27686"/>
                </a:lnTo>
                <a:lnTo>
                  <a:pt x="92424" y="6937"/>
                </a:lnTo>
                <a:lnTo>
                  <a:pt x="116074" y="1736"/>
                </a:lnTo>
                <a:lnTo>
                  <a:pt x="141986" y="0"/>
                </a:lnTo>
                <a:close/>
              </a:path>
            </a:pathLst>
          </a:custGeom>
          <a:ln w="9143">
            <a:solidFill>
              <a:srgbClr val="000000"/>
            </a:solidFill>
          </a:ln>
        </p:spPr>
        <p:txBody>
          <a:bodyPr wrap="square" lIns="0" tIns="0" rIns="0" bIns="0" rtlCol="0"/>
          <a:lstStyle/>
          <a:p>
            <a:endParaRPr/>
          </a:p>
        </p:txBody>
      </p:sp>
      <p:sp>
        <p:nvSpPr>
          <p:cNvPr id="28" name="object 28"/>
          <p:cNvSpPr/>
          <p:nvPr/>
        </p:nvSpPr>
        <p:spPr>
          <a:xfrm>
            <a:off x="2191511" y="3125738"/>
            <a:ext cx="4799838" cy="47928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2201545" y="3135883"/>
            <a:ext cx="4744720" cy="423164"/>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1699260" y="4363211"/>
            <a:ext cx="5853684" cy="1246632"/>
          </a:xfrm>
          <a:prstGeom prst="rect">
            <a:avLst/>
          </a:prstGeom>
          <a:blipFill>
            <a:blip r:embed="rId13" cstate="print"/>
            <a:stretch>
              <a:fillRect/>
            </a:stretch>
          </a:blipFill>
        </p:spPr>
        <p:txBody>
          <a:bodyPr wrap="square" lIns="0" tIns="0" rIns="0" bIns="0" rtlCol="0"/>
          <a:lstStyle/>
          <a:p>
            <a:endParaRPr/>
          </a:p>
        </p:txBody>
      </p:sp>
      <p:sp>
        <p:nvSpPr>
          <p:cNvPr id="31" name="object 31"/>
          <p:cNvSpPr/>
          <p:nvPr/>
        </p:nvSpPr>
        <p:spPr>
          <a:xfrm>
            <a:off x="2531364" y="4389122"/>
            <a:ext cx="3199638" cy="473201"/>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2541142" y="4398647"/>
            <a:ext cx="3143758" cy="417957"/>
          </a:xfrm>
          <a:prstGeom prst="rect">
            <a:avLst/>
          </a:prstGeom>
          <a:blipFill>
            <a:blip r:embed="rId15" cstate="print"/>
            <a:stretch>
              <a:fillRect/>
            </a:stretch>
          </a:blipFill>
        </p:spPr>
        <p:txBody>
          <a:bodyPr wrap="square" lIns="0" tIns="0" rIns="0" bIns="0" rtlCol="0"/>
          <a:lstStyle/>
          <a:p>
            <a:endParaRPr/>
          </a:p>
        </p:txBody>
      </p:sp>
      <p:sp>
        <p:nvSpPr>
          <p:cNvPr id="33" name="object 33"/>
          <p:cNvSpPr/>
          <p:nvPr/>
        </p:nvSpPr>
        <p:spPr>
          <a:xfrm>
            <a:off x="5689091" y="4616224"/>
            <a:ext cx="375678" cy="122654"/>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5703823" y="4660291"/>
            <a:ext cx="311150" cy="0"/>
          </a:xfrm>
          <a:custGeom>
            <a:avLst/>
            <a:gdLst/>
            <a:ahLst/>
            <a:cxnLst/>
            <a:rect l="l" t="t" r="r" b="b"/>
            <a:pathLst>
              <a:path w="311150">
                <a:moveTo>
                  <a:pt x="0" y="0"/>
                </a:moveTo>
                <a:lnTo>
                  <a:pt x="311061" y="0"/>
                </a:lnTo>
              </a:path>
            </a:pathLst>
          </a:custGeom>
          <a:ln w="57350">
            <a:solidFill>
              <a:srgbClr val="FFFFFF"/>
            </a:solidFill>
          </a:ln>
        </p:spPr>
        <p:txBody>
          <a:bodyPr wrap="square" lIns="0" tIns="0" rIns="0" bIns="0" rtlCol="0"/>
          <a:lstStyle/>
          <a:p>
            <a:endParaRPr/>
          </a:p>
        </p:txBody>
      </p:sp>
      <p:sp>
        <p:nvSpPr>
          <p:cNvPr id="35" name="object 35"/>
          <p:cNvSpPr/>
          <p:nvPr/>
        </p:nvSpPr>
        <p:spPr>
          <a:xfrm>
            <a:off x="5703823" y="4631618"/>
            <a:ext cx="311150" cy="57785"/>
          </a:xfrm>
          <a:custGeom>
            <a:avLst/>
            <a:gdLst/>
            <a:ahLst/>
            <a:cxnLst/>
            <a:rect l="l" t="t" r="r" b="b"/>
            <a:pathLst>
              <a:path w="311150" h="57785">
                <a:moveTo>
                  <a:pt x="0" y="57350"/>
                </a:moveTo>
                <a:lnTo>
                  <a:pt x="311061" y="57350"/>
                </a:lnTo>
                <a:lnTo>
                  <a:pt x="311061" y="0"/>
                </a:lnTo>
                <a:lnTo>
                  <a:pt x="0" y="0"/>
                </a:lnTo>
                <a:lnTo>
                  <a:pt x="0" y="57350"/>
                </a:lnTo>
                <a:close/>
              </a:path>
            </a:pathLst>
          </a:custGeom>
          <a:ln w="9144">
            <a:solidFill>
              <a:srgbClr val="000000"/>
            </a:solidFill>
          </a:ln>
        </p:spPr>
        <p:txBody>
          <a:bodyPr wrap="square" lIns="0" tIns="0" rIns="0" bIns="0" rtlCol="0"/>
          <a:lstStyle/>
          <a:p>
            <a:endParaRPr/>
          </a:p>
        </p:txBody>
      </p:sp>
      <p:sp>
        <p:nvSpPr>
          <p:cNvPr id="36" name="object 36"/>
          <p:cNvSpPr/>
          <p:nvPr/>
        </p:nvSpPr>
        <p:spPr>
          <a:xfrm>
            <a:off x="6022847" y="4389122"/>
            <a:ext cx="639318" cy="473201"/>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6036945" y="4403218"/>
            <a:ext cx="575310" cy="409575"/>
          </a:xfrm>
          <a:custGeom>
            <a:avLst/>
            <a:gdLst/>
            <a:ahLst/>
            <a:cxnLst/>
            <a:rect l="l" t="t" r="r" b="b"/>
            <a:pathLst>
              <a:path w="575309" h="409575">
                <a:moveTo>
                  <a:pt x="389508" y="301243"/>
                </a:moveTo>
                <a:lnTo>
                  <a:pt x="315213" y="309498"/>
                </a:lnTo>
                <a:lnTo>
                  <a:pt x="320597" y="332811"/>
                </a:lnTo>
                <a:lnTo>
                  <a:pt x="328564" y="353028"/>
                </a:lnTo>
                <a:lnTo>
                  <a:pt x="352297" y="384174"/>
                </a:lnTo>
                <a:lnTo>
                  <a:pt x="385794" y="402923"/>
                </a:lnTo>
                <a:lnTo>
                  <a:pt x="428243" y="409193"/>
                </a:lnTo>
                <a:lnTo>
                  <a:pt x="459368" y="406147"/>
                </a:lnTo>
                <a:lnTo>
                  <a:pt x="487410" y="397017"/>
                </a:lnTo>
                <a:lnTo>
                  <a:pt x="512379" y="381815"/>
                </a:lnTo>
                <a:lnTo>
                  <a:pt x="534288" y="360552"/>
                </a:lnTo>
                <a:lnTo>
                  <a:pt x="543594" y="345820"/>
                </a:lnTo>
                <a:lnTo>
                  <a:pt x="433958" y="345820"/>
                </a:lnTo>
                <a:lnTo>
                  <a:pt x="425003" y="345132"/>
                </a:lnTo>
                <a:lnTo>
                  <a:pt x="394430" y="320976"/>
                </a:lnTo>
                <a:lnTo>
                  <a:pt x="391410" y="311842"/>
                </a:lnTo>
                <a:lnTo>
                  <a:pt x="389508" y="301243"/>
                </a:lnTo>
                <a:close/>
              </a:path>
              <a:path w="575309" h="409575">
                <a:moveTo>
                  <a:pt x="573377" y="233298"/>
                </a:moveTo>
                <a:lnTo>
                  <a:pt x="495680" y="233298"/>
                </a:lnTo>
                <a:lnTo>
                  <a:pt x="492634" y="264755"/>
                </a:lnTo>
                <a:lnTo>
                  <a:pt x="488076" y="290353"/>
                </a:lnTo>
                <a:lnTo>
                  <a:pt x="465659" y="333498"/>
                </a:lnTo>
                <a:lnTo>
                  <a:pt x="433958" y="345820"/>
                </a:lnTo>
                <a:lnTo>
                  <a:pt x="543594" y="345820"/>
                </a:lnTo>
                <a:lnTo>
                  <a:pt x="552051" y="332432"/>
                </a:lnTo>
                <a:lnTo>
                  <a:pt x="564753" y="296656"/>
                </a:lnTo>
                <a:lnTo>
                  <a:pt x="572383" y="253236"/>
                </a:lnTo>
                <a:lnTo>
                  <a:pt x="573377" y="233298"/>
                </a:lnTo>
                <a:close/>
              </a:path>
              <a:path w="575309" h="409575">
                <a:moveTo>
                  <a:pt x="435863" y="0"/>
                </a:moveTo>
                <a:lnTo>
                  <a:pt x="384921" y="9334"/>
                </a:lnTo>
                <a:lnTo>
                  <a:pt x="343788" y="37337"/>
                </a:lnTo>
                <a:lnTo>
                  <a:pt x="316630" y="80517"/>
                </a:lnTo>
                <a:lnTo>
                  <a:pt x="307593" y="135508"/>
                </a:lnTo>
                <a:lnTo>
                  <a:pt x="309737" y="163369"/>
                </a:lnTo>
                <a:lnTo>
                  <a:pt x="326882" y="210804"/>
                </a:lnTo>
                <a:lnTo>
                  <a:pt x="359838" y="246360"/>
                </a:lnTo>
                <a:lnTo>
                  <a:pt x="400605" y="264560"/>
                </a:lnTo>
                <a:lnTo>
                  <a:pt x="423417" y="266826"/>
                </a:lnTo>
                <a:lnTo>
                  <a:pt x="444156" y="264731"/>
                </a:lnTo>
                <a:lnTo>
                  <a:pt x="463121" y="258444"/>
                </a:lnTo>
                <a:lnTo>
                  <a:pt x="480300" y="247967"/>
                </a:lnTo>
                <a:lnTo>
                  <a:pt x="495680" y="233298"/>
                </a:lnTo>
                <a:lnTo>
                  <a:pt x="573377" y="233298"/>
                </a:lnTo>
                <a:lnTo>
                  <a:pt x="574510" y="210565"/>
                </a:lnTo>
                <a:lnTo>
                  <a:pt x="436499" y="210565"/>
                </a:lnTo>
                <a:lnTo>
                  <a:pt x="425471" y="209442"/>
                </a:lnTo>
                <a:lnTo>
                  <a:pt x="391531" y="182050"/>
                </a:lnTo>
                <a:lnTo>
                  <a:pt x="382904" y="135508"/>
                </a:lnTo>
                <a:lnTo>
                  <a:pt x="383786" y="117719"/>
                </a:lnTo>
                <a:lnTo>
                  <a:pt x="397001" y="80517"/>
                </a:lnTo>
                <a:lnTo>
                  <a:pt x="432434" y="63626"/>
                </a:lnTo>
                <a:lnTo>
                  <a:pt x="546149" y="63626"/>
                </a:lnTo>
                <a:lnTo>
                  <a:pt x="535812" y="47116"/>
                </a:lnTo>
                <a:lnTo>
                  <a:pt x="514927" y="26521"/>
                </a:lnTo>
                <a:lnTo>
                  <a:pt x="491315" y="11795"/>
                </a:lnTo>
                <a:lnTo>
                  <a:pt x="464964" y="2950"/>
                </a:lnTo>
                <a:lnTo>
                  <a:pt x="435863" y="0"/>
                </a:lnTo>
                <a:close/>
              </a:path>
              <a:path w="575309" h="409575">
                <a:moveTo>
                  <a:pt x="546149" y="63626"/>
                </a:moveTo>
                <a:lnTo>
                  <a:pt x="432434" y="63626"/>
                </a:lnTo>
                <a:lnTo>
                  <a:pt x="443265" y="64912"/>
                </a:lnTo>
                <a:lnTo>
                  <a:pt x="453453" y="68770"/>
                </a:lnTo>
                <a:lnTo>
                  <a:pt x="484663" y="108775"/>
                </a:lnTo>
                <a:lnTo>
                  <a:pt x="488950" y="141731"/>
                </a:lnTo>
                <a:lnTo>
                  <a:pt x="487997" y="157662"/>
                </a:lnTo>
                <a:lnTo>
                  <a:pt x="473709" y="193166"/>
                </a:lnTo>
                <a:lnTo>
                  <a:pt x="436499" y="210565"/>
                </a:lnTo>
                <a:lnTo>
                  <a:pt x="574510" y="210565"/>
                </a:lnTo>
                <a:lnTo>
                  <a:pt x="574735" y="206057"/>
                </a:lnTo>
                <a:lnTo>
                  <a:pt x="574841" y="200386"/>
                </a:lnTo>
                <a:lnTo>
                  <a:pt x="572496" y="152005"/>
                </a:lnTo>
                <a:lnTo>
                  <a:pt x="565181" y="109458"/>
                </a:lnTo>
                <a:lnTo>
                  <a:pt x="552961" y="74507"/>
                </a:lnTo>
                <a:lnTo>
                  <a:pt x="546149" y="63626"/>
                </a:lnTo>
                <a:close/>
              </a:path>
              <a:path w="575309" h="409575">
                <a:moveTo>
                  <a:pt x="74167" y="286765"/>
                </a:moveTo>
                <a:lnTo>
                  <a:pt x="0" y="295782"/>
                </a:lnTo>
                <a:lnTo>
                  <a:pt x="4736" y="319831"/>
                </a:lnTo>
                <a:lnTo>
                  <a:pt x="13223" y="341487"/>
                </a:lnTo>
                <a:lnTo>
                  <a:pt x="41401" y="377570"/>
                </a:lnTo>
                <a:lnTo>
                  <a:pt x="81867" y="401002"/>
                </a:lnTo>
                <a:lnTo>
                  <a:pt x="131571" y="408812"/>
                </a:lnTo>
                <a:lnTo>
                  <a:pt x="159073" y="406501"/>
                </a:lnTo>
                <a:lnTo>
                  <a:pt x="207027" y="387971"/>
                </a:lnTo>
                <a:lnTo>
                  <a:pt x="244292" y="352178"/>
                </a:lnTo>
                <a:lnTo>
                  <a:pt x="248203" y="345185"/>
                </a:lnTo>
                <a:lnTo>
                  <a:pt x="131063" y="345185"/>
                </a:lnTo>
                <a:lnTo>
                  <a:pt x="120419" y="344255"/>
                </a:lnTo>
                <a:lnTo>
                  <a:pt x="86294" y="321841"/>
                </a:lnTo>
                <a:lnTo>
                  <a:pt x="76717" y="300124"/>
                </a:lnTo>
                <a:lnTo>
                  <a:pt x="74167" y="286765"/>
                </a:lnTo>
                <a:close/>
              </a:path>
              <a:path w="575309" h="409575">
                <a:moveTo>
                  <a:pt x="241447" y="215772"/>
                </a:moveTo>
                <a:lnTo>
                  <a:pt x="133730" y="215772"/>
                </a:lnTo>
                <a:lnTo>
                  <a:pt x="144522" y="216840"/>
                </a:lnTo>
                <a:lnTo>
                  <a:pt x="154432" y="220027"/>
                </a:lnTo>
                <a:lnTo>
                  <a:pt x="183419" y="252650"/>
                </a:lnTo>
                <a:lnTo>
                  <a:pt x="187325" y="278637"/>
                </a:lnTo>
                <a:lnTo>
                  <a:pt x="186303" y="293112"/>
                </a:lnTo>
                <a:lnTo>
                  <a:pt x="162478" y="335059"/>
                </a:lnTo>
                <a:lnTo>
                  <a:pt x="131063" y="345185"/>
                </a:lnTo>
                <a:lnTo>
                  <a:pt x="248203" y="345185"/>
                </a:lnTo>
                <a:lnTo>
                  <a:pt x="256317" y="330676"/>
                </a:lnTo>
                <a:lnTo>
                  <a:pt x="263532" y="307220"/>
                </a:lnTo>
                <a:lnTo>
                  <a:pt x="265938" y="281812"/>
                </a:lnTo>
                <a:lnTo>
                  <a:pt x="264652" y="264360"/>
                </a:lnTo>
                <a:lnTo>
                  <a:pt x="260794" y="248205"/>
                </a:lnTo>
                <a:lnTo>
                  <a:pt x="254365" y="233360"/>
                </a:lnTo>
                <a:lnTo>
                  <a:pt x="245363" y="219836"/>
                </a:lnTo>
                <a:lnTo>
                  <a:pt x="241447" y="215772"/>
                </a:lnTo>
                <a:close/>
              </a:path>
              <a:path w="575309" h="409575">
                <a:moveTo>
                  <a:pt x="238497" y="63118"/>
                </a:moveTo>
                <a:lnTo>
                  <a:pt x="127000" y="63118"/>
                </a:lnTo>
                <a:lnTo>
                  <a:pt x="136427" y="63879"/>
                </a:lnTo>
                <a:lnTo>
                  <a:pt x="144891" y="66151"/>
                </a:lnTo>
                <a:lnTo>
                  <a:pt x="170181" y="97740"/>
                </a:lnTo>
                <a:lnTo>
                  <a:pt x="170941" y="107314"/>
                </a:lnTo>
                <a:lnTo>
                  <a:pt x="169918" y="118625"/>
                </a:lnTo>
                <a:lnTo>
                  <a:pt x="145440" y="151681"/>
                </a:lnTo>
                <a:lnTo>
                  <a:pt x="107060" y="159003"/>
                </a:lnTo>
                <a:lnTo>
                  <a:pt x="98551" y="221487"/>
                </a:lnTo>
                <a:lnTo>
                  <a:pt x="108406" y="218987"/>
                </a:lnTo>
                <a:lnTo>
                  <a:pt x="117570" y="217201"/>
                </a:lnTo>
                <a:lnTo>
                  <a:pt x="126019" y="216130"/>
                </a:lnTo>
                <a:lnTo>
                  <a:pt x="133730" y="215772"/>
                </a:lnTo>
                <a:lnTo>
                  <a:pt x="241447" y="215772"/>
                </a:lnTo>
                <a:lnTo>
                  <a:pt x="234144" y="208194"/>
                </a:lnTo>
                <a:lnTo>
                  <a:pt x="221233" y="198802"/>
                </a:lnTo>
                <a:lnTo>
                  <a:pt x="206609" y="191672"/>
                </a:lnTo>
                <a:lnTo>
                  <a:pt x="190245" y="186816"/>
                </a:lnTo>
                <a:lnTo>
                  <a:pt x="215489" y="169787"/>
                </a:lnTo>
                <a:lnTo>
                  <a:pt x="233505" y="150113"/>
                </a:lnTo>
                <a:lnTo>
                  <a:pt x="244306" y="127773"/>
                </a:lnTo>
                <a:lnTo>
                  <a:pt x="247903" y="102742"/>
                </a:lnTo>
                <a:lnTo>
                  <a:pt x="246143" y="84645"/>
                </a:lnTo>
                <a:lnTo>
                  <a:pt x="240871" y="67500"/>
                </a:lnTo>
                <a:lnTo>
                  <a:pt x="238497" y="63118"/>
                </a:lnTo>
                <a:close/>
              </a:path>
              <a:path w="575309" h="409575">
                <a:moveTo>
                  <a:pt x="129158" y="0"/>
                </a:moveTo>
                <a:lnTo>
                  <a:pt x="83188" y="7018"/>
                </a:lnTo>
                <a:lnTo>
                  <a:pt x="45751" y="27193"/>
                </a:lnTo>
                <a:lnTo>
                  <a:pt x="20966" y="58374"/>
                </a:lnTo>
                <a:lnTo>
                  <a:pt x="5714" y="104647"/>
                </a:lnTo>
                <a:lnTo>
                  <a:pt x="76453" y="116585"/>
                </a:lnTo>
                <a:lnTo>
                  <a:pt x="78593" y="104302"/>
                </a:lnTo>
                <a:lnTo>
                  <a:pt x="82137" y="93567"/>
                </a:lnTo>
                <a:lnTo>
                  <a:pt x="117473" y="63976"/>
                </a:lnTo>
                <a:lnTo>
                  <a:pt x="127000" y="63118"/>
                </a:lnTo>
                <a:lnTo>
                  <a:pt x="238497" y="63118"/>
                </a:lnTo>
                <a:lnTo>
                  <a:pt x="232098" y="51307"/>
                </a:lnTo>
                <a:lnTo>
                  <a:pt x="219837" y="36067"/>
                </a:lnTo>
                <a:lnTo>
                  <a:pt x="201310" y="20306"/>
                </a:lnTo>
                <a:lnTo>
                  <a:pt x="180022" y="9032"/>
                </a:lnTo>
                <a:lnTo>
                  <a:pt x="155971" y="2260"/>
                </a:lnTo>
                <a:lnTo>
                  <a:pt x="129158" y="0"/>
                </a:lnTo>
                <a:close/>
              </a:path>
            </a:pathLst>
          </a:custGeom>
          <a:solidFill>
            <a:srgbClr val="FFFFFF"/>
          </a:solidFill>
        </p:spPr>
        <p:txBody>
          <a:bodyPr wrap="square" lIns="0" tIns="0" rIns="0" bIns="0" rtlCol="0"/>
          <a:lstStyle/>
          <a:p>
            <a:endParaRPr/>
          </a:p>
        </p:txBody>
      </p:sp>
      <p:sp>
        <p:nvSpPr>
          <p:cNvPr id="38" name="object 38"/>
          <p:cNvSpPr/>
          <p:nvPr/>
        </p:nvSpPr>
        <p:spPr>
          <a:xfrm>
            <a:off x="6415280" y="4462273"/>
            <a:ext cx="115189" cy="156083"/>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6344541" y="4403218"/>
            <a:ext cx="267335" cy="409575"/>
          </a:xfrm>
          <a:custGeom>
            <a:avLst/>
            <a:gdLst/>
            <a:ahLst/>
            <a:cxnLst/>
            <a:rect l="l" t="t" r="r" b="b"/>
            <a:pathLst>
              <a:path w="267334" h="409575">
                <a:moveTo>
                  <a:pt x="128270" y="0"/>
                </a:moveTo>
                <a:lnTo>
                  <a:pt x="183721" y="11795"/>
                </a:lnTo>
                <a:lnTo>
                  <a:pt x="228218" y="47116"/>
                </a:lnTo>
                <a:lnTo>
                  <a:pt x="257587" y="109458"/>
                </a:lnTo>
                <a:lnTo>
                  <a:pt x="264902" y="152005"/>
                </a:lnTo>
                <a:lnTo>
                  <a:pt x="267335" y="202183"/>
                </a:lnTo>
                <a:lnTo>
                  <a:pt x="264789" y="253236"/>
                </a:lnTo>
                <a:lnTo>
                  <a:pt x="257159" y="296656"/>
                </a:lnTo>
                <a:lnTo>
                  <a:pt x="226694" y="360552"/>
                </a:lnTo>
                <a:lnTo>
                  <a:pt x="179816" y="397017"/>
                </a:lnTo>
                <a:lnTo>
                  <a:pt x="120650" y="409193"/>
                </a:lnTo>
                <a:lnTo>
                  <a:pt x="98317" y="407624"/>
                </a:lnTo>
                <a:lnTo>
                  <a:pt x="60321" y="395102"/>
                </a:lnTo>
                <a:lnTo>
                  <a:pt x="20970" y="353028"/>
                </a:lnTo>
                <a:lnTo>
                  <a:pt x="7620" y="309498"/>
                </a:lnTo>
                <a:lnTo>
                  <a:pt x="81914" y="301243"/>
                </a:lnTo>
                <a:lnTo>
                  <a:pt x="83816" y="311842"/>
                </a:lnTo>
                <a:lnTo>
                  <a:pt x="86836" y="320976"/>
                </a:lnTo>
                <a:lnTo>
                  <a:pt x="117409" y="345132"/>
                </a:lnTo>
                <a:lnTo>
                  <a:pt x="126364" y="345820"/>
                </a:lnTo>
                <a:lnTo>
                  <a:pt x="137820" y="344443"/>
                </a:lnTo>
                <a:lnTo>
                  <a:pt x="174424" y="310094"/>
                </a:lnTo>
                <a:lnTo>
                  <a:pt x="185040" y="264755"/>
                </a:lnTo>
                <a:lnTo>
                  <a:pt x="188087" y="233298"/>
                </a:lnTo>
                <a:lnTo>
                  <a:pt x="172706" y="247967"/>
                </a:lnTo>
                <a:lnTo>
                  <a:pt x="155527" y="258444"/>
                </a:lnTo>
                <a:lnTo>
                  <a:pt x="136562" y="264731"/>
                </a:lnTo>
                <a:lnTo>
                  <a:pt x="115824" y="266826"/>
                </a:lnTo>
                <a:lnTo>
                  <a:pt x="93011" y="264560"/>
                </a:lnTo>
                <a:lnTo>
                  <a:pt x="52244" y="246360"/>
                </a:lnTo>
                <a:lnTo>
                  <a:pt x="19288" y="210804"/>
                </a:lnTo>
                <a:lnTo>
                  <a:pt x="2143" y="163369"/>
                </a:lnTo>
                <a:lnTo>
                  <a:pt x="0" y="135508"/>
                </a:lnTo>
                <a:lnTo>
                  <a:pt x="2262" y="106507"/>
                </a:lnTo>
                <a:lnTo>
                  <a:pt x="20359" y="57409"/>
                </a:lnTo>
                <a:lnTo>
                  <a:pt x="55528" y="21002"/>
                </a:lnTo>
                <a:lnTo>
                  <a:pt x="101578" y="2333"/>
                </a:lnTo>
                <a:lnTo>
                  <a:pt x="128270" y="0"/>
                </a:lnTo>
                <a:close/>
              </a:path>
            </a:pathLst>
          </a:custGeom>
          <a:ln w="9144">
            <a:solidFill>
              <a:srgbClr val="000000"/>
            </a:solidFill>
          </a:ln>
        </p:spPr>
        <p:txBody>
          <a:bodyPr wrap="square" lIns="0" tIns="0" rIns="0" bIns="0" rtlCol="0"/>
          <a:lstStyle/>
          <a:p>
            <a:endParaRPr/>
          </a:p>
        </p:txBody>
      </p:sp>
      <p:sp>
        <p:nvSpPr>
          <p:cNvPr id="40" name="object 40"/>
          <p:cNvSpPr/>
          <p:nvPr/>
        </p:nvSpPr>
        <p:spPr>
          <a:xfrm>
            <a:off x="6036947" y="4403216"/>
            <a:ext cx="266065" cy="408940"/>
          </a:xfrm>
          <a:custGeom>
            <a:avLst/>
            <a:gdLst/>
            <a:ahLst/>
            <a:cxnLst/>
            <a:rect l="l" t="t" r="r" b="b"/>
            <a:pathLst>
              <a:path w="266064" h="408939">
                <a:moveTo>
                  <a:pt x="129158" y="0"/>
                </a:moveTo>
                <a:lnTo>
                  <a:pt x="180022" y="9032"/>
                </a:lnTo>
                <a:lnTo>
                  <a:pt x="219837" y="36067"/>
                </a:lnTo>
                <a:lnTo>
                  <a:pt x="246143" y="84645"/>
                </a:lnTo>
                <a:lnTo>
                  <a:pt x="247903" y="102742"/>
                </a:lnTo>
                <a:lnTo>
                  <a:pt x="244306" y="127773"/>
                </a:lnTo>
                <a:lnTo>
                  <a:pt x="233505" y="150113"/>
                </a:lnTo>
                <a:lnTo>
                  <a:pt x="215489" y="169787"/>
                </a:lnTo>
                <a:lnTo>
                  <a:pt x="190245" y="186816"/>
                </a:lnTo>
                <a:lnTo>
                  <a:pt x="206609" y="191672"/>
                </a:lnTo>
                <a:lnTo>
                  <a:pt x="245363" y="219836"/>
                </a:lnTo>
                <a:lnTo>
                  <a:pt x="264652" y="264360"/>
                </a:lnTo>
                <a:lnTo>
                  <a:pt x="265938" y="281812"/>
                </a:lnTo>
                <a:lnTo>
                  <a:pt x="263532" y="307220"/>
                </a:lnTo>
                <a:lnTo>
                  <a:pt x="244292" y="352178"/>
                </a:lnTo>
                <a:lnTo>
                  <a:pt x="207027" y="387971"/>
                </a:lnTo>
                <a:lnTo>
                  <a:pt x="159073" y="406501"/>
                </a:lnTo>
                <a:lnTo>
                  <a:pt x="131571" y="408812"/>
                </a:lnTo>
                <a:lnTo>
                  <a:pt x="105570" y="406860"/>
                </a:lnTo>
                <a:lnTo>
                  <a:pt x="60473" y="391239"/>
                </a:lnTo>
                <a:lnTo>
                  <a:pt x="25449" y="360737"/>
                </a:lnTo>
                <a:lnTo>
                  <a:pt x="4736" y="319831"/>
                </a:lnTo>
                <a:lnTo>
                  <a:pt x="0" y="295782"/>
                </a:lnTo>
                <a:lnTo>
                  <a:pt x="74167" y="286765"/>
                </a:lnTo>
                <a:lnTo>
                  <a:pt x="76717" y="300124"/>
                </a:lnTo>
                <a:lnTo>
                  <a:pt x="80756" y="311816"/>
                </a:lnTo>
                <a:lnTo>
                  <a:pt x="110585" y="341455"/>
                </a:lnTo>
                <a:lnTo>
                  <a:pt x="131063" y="345185"/>
                </a:lnTo>
                <a:lnTo>
                  <a:pt x="142440" y="344064"/>
                </a:lnTo>
                <a:lnTo>
                  <a:pt x="178163" y="317392"/>
                </a:lnTo>
                <a:lnTo>
                  <a:pt x="187325" y="278637"/>
                </a:lnTo>
                <a:lnTo>
                  <a:pt x="186348" y="264900"/>
                </a:lnTo>
                <a:lnTo>
                  <a:pt x="163484" y="225309"/>
                </a:lnTo>
                <a:lnTo>
                  <a:pt x="133730" y="215772"/>
                </a:lnTo>
                <a:lnTo>
                  <a:pt x="126019" y="216130"/>
                </a:lnTo>
                <a:lnTo>
                  <a:pt x="117570" y="217201"/>
                </a:lnTo>
                <a:lnTo>
                  <a:pt x="108406" y="218987"/>
                </a:lnTo>
                <a:lnTo>
                  <a:pt x="98551" y="221487"/>
                </a:lnTo>
                <a:lnTo>
                  <a:pt x="107060" y="159003"/>
                </a:lnTo>
                <a:lnTo>
                  <a:pt x="145440" y="151681"/>
                </a:lnTo>
                <a:lnTo>
                  <a:pt x="169918" y="118625"/>
                </a:lnTo>
                <a:lnTo>
                  <a:pt x="170941" y="107314"/>
                </a:lnTo>
                <a:lnTo>
                  <a:pt x="170181" y="97740"/>
                </a:lnTo>
                <a:lnTo>
                  <a:pt x="144891" y="66151"/>
                </a:lnTo>
                <a:lnTo>
                  <a:pt x="127000" y="63118"/>
                </a:lnTo>
                <a:lnTo>
                  <a:pt x="117473" y="63976"/>
                </a:lnTo>
                <a:lnTo>
                  <a:pt x="82137" y="93567"/>
                </a:lnTo>
                <a:lnTo>
                  <a:pt x="76453" y="116585"/>
                </a:lnTo>
                <a:lnTo>
                  <a:pt x="5714" y="104647"/>
                </a:lnTo>
                <a:lnTo>
                  <a:pt x="20966" y="58374"/>
                </a:lnTo>
                <a:lnTo>
                  <a:pt x="45751" y="27193"/>
                </a:lnTo>
                <a:lnTo>
                  <a:pt x="83188" y="7018"/>
                </a:lnTo>
                <a:lnTo>
                  <a:pt x="113010" y="783"/>
                </a:lnTo>
                <a:lnTo>
                  <a:pt x="129158"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1723646" y="5053598"/>
            <a:ext cx="5752337" cy="479285"/>
          </a:xfrm>
          <a:prstGeom prst="rect">
            <a:avLst/>
          </a:prstGeom>
          <a:blipFill>
            <a:blip r:embed="rId19" cstate="print"/>
            <a:stretch>
              <a:fillRect/>
            </a:stretch>
          </a:blipFill>
        </p:spPr>
        <p:txBody>
          <a:bodyPr wrap="square" lIns="0" tIns="0" rIns="0" bIns="0" rtlCol="0"/>
          <a:lstStyle/>
          <a:p>
            <a:endParaRPr/>
          </a:p>
        </p:txBody>
      </p:sp>
      <p:sp>
        <p:nvSpPr>
          <p:cNvPr id="42" name="object 42"/>
          <p:cNvSpPr/>
          <p:nvPr/>
        </p:nvSpPr>
        <p:spPr>
          <a:xfrm>
            <a:off x="1734441" y="5063997"/>
            <a:ext cx="5695823" cy="423164"/>
          </a:xfrm>
          <a:prstGeom prst="rect">
            <a:avLst/>
          </a:prstGeom>
          <a:blipFill>
            <a:blip r:embed="rId20" cstate="print"/>
            <a:stretch>
              <a:fillRect/>
            </a:stretch>
          </a:blipFill>
        </p:spPr>
        <p:txBody>
          <a:bodyPr wrap="square" lIns="0" tIns="0" rIns="0" bIns="0" rtlCol="0"/>
          <a:lstStyle/>
          <a:p>
            <a:endParaRPr/>
          </a:p>
        </p:txBody>
      </p:sp>
      <p:sp>
        <p:nvSpPr>
          <p:cNvPr id="43" name="object 43"/>
          <p:cNvSpPr/>
          <p:nvPr/>
        </p:nvSpPr>
        <p:spPr>
          <a:xfrm>
            <a:off x="3206495" y="3727680"/>
            <a:ext cx="2741676" cy="704113"/>
          </a:xfrm>
          <a:prstGeom prst="rect">
            <a:avLst/>
          </a:prstGeom>
          <a:blipFill>
            <a:blip r:embed="rId21" cstate="print"/>
            <a:stretch>
              <a:fillRect/>
            </a:stretch>
          </a:blipFill>
        </p:spPr>
        <p:txBody>
          <a:bodyPr wrap="square" lIns="0" tIns="0" rIns="0" bIns="0" rtlCol="0"/>
          <a:lstStyle/>
          <a:p>
            <a:endParaRPr/>
          </a:p>
        </p:txBody>
      </p:sp>
      <p:sp>
        <p:nvSpPr>
          <p:cNvPr id="44" name="object 44"/>
          <p:cNvSpPr/>
          <p:nvPr/>
        </p:nvSpPr>
        <p:spPr>
          <a:xfrm>
            <a:off x="3259835" y="3752088"/>
            <a:ext cx="2593086" cy="518922"/>
          </a:xfrm>
          <a:prstGeom prst="rect">
            <a:avLst/>
          </a:prstGeom>
          <a:blipFill>
            <a:blip r:embed="rId22" cstate="print"/>
            <a:stretch>
              <a:fillRect/>
            </a:stretch>
          </a:blipFill>
        </p:spPr>
        <p:txBody>
          <a:bodyPr wrap="square" lIns="0" tIns="0" rIns="0" bIns="0" rtlCol="0"/>
          <a:lstStyle/>
          <a:p>
            <a:endParaRPr/>
          </a:p>
        </p:txBody>
      </p:sp>
      <p:sp>
        <p:nvSpPr>
          <p:cNvPr id="45" name="object 45"/>
          <p:cNvSpPr/>
          <p:nvPr/>
        </p:nvSpPr>
        <p:spPr>
          <a:xfrm>
            <a:off x="3271013" y="3762630"/>
            <a:ext cx="2533015" cy="460375"/>
          </a:xfrm>
          <a:prstGeom prst="rect">
            <a:avLst/>
          </a:prstGeom>
          <a:blipFill>
            <a:blip r:embed="rId23" cstate="print"/>
            <a:stretch>
              <a:fillRect/>
            </a:stretch>
          </a:blipFill>
        </p:spPr>
        <p:txBody>
          <a:bodyPr wrap="square" lIns="0" tIns="0" rIns="0" bIns="0" rtlCol="0"/>
          <a:lstStyle/>
          <a:p>
            <a:endParaRPr/>
          </a:p>
        </p:txBody>
      </p:sp>
      <p:sp>
        <p:nvSpPr>
          <p:cNvPr id="46" name="object 46"/>
          <p:cNvSpPr/>
          <p:nvPr/>
        </p:nvSpPr>
        <p:spPr>
          <a:xfrm>
            <a:off x="3232404" y="4256532"/>
            <a:ext cx="2640330" cy="98298"/>
          </a:xfrm>
          <a:prstGeom prst="rect">
            <a:avLst/>
          </a:prstGeom>
          <a:blipFill>
            <a:blip r:embed="rId24" cstate="print"/>
            <a:stretch>
              <a:fillRect/>
            </a:stretch>
          </a:blipFill>
        </p:spPr>
        <p:txBody>
          <a:bodyPr wrap="square" lIns="0" tIns="0" rIns="0" bIns="0" rtlCol="0"/>
          <a:lstStyle/>
          <a:p>
            <a:endParaRPr/>
          </a:p>
        </p:txBody>
      </p:sp>
      <p:sp>
        <p:nvSpPr>
          <p:cNvPr id="47" name="object 47"/>
          <p:cNvSpPr/>
          <p:nvPr/>
        </p:nvSpPr>
        <p:spPr>
          <a:xfrm>
            <a:off x="3246754" y="4287265"/>
            <a:ext cx="2573020" cy="0"/>
          </a:xfrm>
          <a:custGeom>
            <a:avLst/>
            <a:gdLst/>
            <a:ahLst/>
            <a:cxnLst/>
            <a:rect l="l" t="t" r="r" b="b"/>
            <a:pathLst>
              <a:path w="2573020">
                <a:moveTo>
                  <a:pt x="0" y="0"/>
                </a:moveTo>
                <a:lnTo>
                  <a:pt x="2572511" y="0"/>
                </a:lnTo>
              </a:path>
            </a:pathLst>
          </a:custGeom>
          <a:ln w="30480">
            <a:solidFill>
              <a:srgbClr val="FF0000"/>
            </a:solidFill>
          </a:ln>
        </p:spPr>
        <p:txBody>
          <a:bodyPr wrap="square" lIns="0" tIns="0" rIns="0" bIns="0" rtlCol="0"/>
          <a:lstStyle/>
          <a:p>
            <a:endParaRPr/>
          </a:p>
        </p:txBody>
      </p:sp>
      <p:sp>
        <p:nvSpPr>
          <p:cNvPr id="48" name="object 48"/>
          <p:cNvSpPr/>
          <p:nvPr/>
        </p:nvSpPr>
        <p:spPr>
          <a:xfrm>
            <a:off x="3246754" y="4272026"/>
            <a:ext cx="2573020" cy="30480"/>
          </a:xfrm>
          <a:custGeom>
            <a:avLst/>
            <a:gdLst/>
            <a:ahLst/>
            <a:cxnLst/>
            <a:rect l="l" t="t" r="r" b="b"/>
            <a:pathLst>
              <a:path w="2573020" h="30479">
                <a:moveTo>
                  <a:pt x="0" y="0"/>
                </a:moveTo>
                <a:lnTo>
                  <a:pt x="1286256" y="0"/>
                </a:lnTo>
                <a:lnTo>
                  <a:pt x="2572511" y="0"/>
                </a:lnTo>
                <a:lnTo>
                  <a:pt x="2572511" y="30480"/>
                </a:lnTo>
                <a:lnTo>
                  <a:pt x="1286256" y="30480"/>
                </a:lnTo>
                <a:lnTo>
                  <a:pt x="0" y="30480"/>
                </a:lnTo>
                <a:lnTo>
                  <a:pt x="0" y="0"/>
                </a:lnTo>
                <a:close/>
              </a:path>
            </a:pathLst>
          </a:custGeom>
          <a:ln w="9143">
            <a:solidFill>
              <a:srgbClr val="000000"/>
            </a:solidFill>
          </a:ln>
        </p:spPr>
        <p:txBody>
          <a:bodyPr wrap="square" lIns="0" tIns="0" rIns="0" bIns="0" rtlCol="0"/>
          <a:lstStyle/>
          <a:p>
            <a:endParaRPr/>
          </a:p>
        </p:txBody>
      </p:sp>
      <p:sp>
        <p:nvSpPr>
          <p:cNvPr id="49" name="object 49"/>
          <p:cNvSpPr/>
          <p:nvPr/>
        </p:nvSpPr>
        <p:spPr>
          <a:xfrm>
            <a:off x="3089148" y="5724133"/>
            <a:ext cx="2976372" cy="705637"/>
          </a:xfrm>
          <a:prstGeom prst="rect">
            <a:avLst/>
          </a:prstGeom>
          <a:blipFill>
            <a:blip r:embed="rId25" cstate="print"/>
            <a:stretch>
              <a:fillRect/>
            </a:stretch>
          </a:blipFill>
        </p:spPr>
        <p:txBody>
          <a:bodyPr wrap="square" lIns="0" tIns="0" rIns="0" bIns="0" rtlCol="0"/>
          <a:lstStyle/>
          <a:p>
            <a:endParaRPr/>
          </a:p>
        </p:txBody>
      </p:sp>
      <p:sp>
        <p:nvSpPr>
          <p:cNvPr id="50" name="object 50"/>
          <p:cNvSpPr/>
          <p:nvPr/>
        </p:nvSpPr>
        <p:spPr>
          <a:xfrm>
            <a:off x="3144011" y="5750052"/>
            <a:ext cx="2826258" cy="518922"/>
          </a:xfrm>
          <a:prstGeom prst="rect">
            <a:avLst/>
          </a:prstGeom>
          <a:blipFill>
            <a:blip r:embed="rId26" cstate="print"/>
            <a:stretch>
              <a:fillRect/>
            </a:stretch>
          </a:blipFill>
        </p:spPr>
        <p:txBody>
          <a:bodyPr wrap="square" lIns="0" tIns="0" rIns="0" bIns="0" rtlCol="0"/>
          <a:lstStyle/>
          <a:p>
            <a:endParaRPr/>
          </a:p>
        </p:txBody>
      </p:sp>
      <p:sp>
        <p:nvSpPr>
          <p:cNvPr id="51" name="object 51"/>
          <p:cNvSpPr/>
          <p:nvPr/>
        </p:nvSpPr>
        <p:spPr>
          <a:xfrm>
            <a:off x="3153791" y="5759985"/>
            <a:ext cx="2767584" cy="460387"/>
          </a:xfrm>
          <a:prstGeom prst="rect">
            <a:avLst/>
          </a:prstGeom>
          <a:blipFill>
            <a:blip r:embed="rId27" cstate="print"/>
            <a:stretch>
              <a:fillRect/>
            </a:stretch>
          </a:blipFill>
        </p:spPr>
        <p:txBody>
          <a:bodyPr wrap="square" lIns="0" tIns="0" rIns="0" bIns="0" rtlCol="0"/>
          <a:lstStyle/>
          <a:p>
            <a:endParaRPr/>
          </a:p>
        </p:txBody>
      </p:sp>
      <p:sp>
        <p:nvSpPr>
          <p:cNvPr id="52" name="object 52"/>
          <p:cNvSpPr/>
          <p:nvPr/>
        </p:nvSpPr>
        <p:spPr>
          <a:xfrm>
            <a:off x="3115057" y="6254496"/>
            <a:ext cx="2875025" cy="98298"/>
          </a:xfrm>
          <a:prstGeom prst="rect">
            <a:avLst/>
          </a:prstGeom>
          <a:blipFill>
            <a:blip r:embed="rId28" cstate="print"/>
            <a:stretch>
              <a:fillRect/>
            </a:stretch>
          </a:blipFill>
        </p:spPr>
        <p:txBody>
          <a:bodyPr wrap="square" lIns="0" tIns="0" rIns="0" bIns="0" rtlCol="0"/>
          <a:lstStyle/>
          <a:p>
            <a:endParaRPr/>
          </a:p>
        </p:txBody>
      </p:sp>
      <p:sp>
        <p:nvSpPr>
          <p:cNvPr id="53" name="object 53"/>
          <p:cNvSpPr/>
          <p:nvPr/>
        </p:nvSpPr>
        <p:spPr>
          <a:xfrm>
            <a:off x="3129409" y="6284556"/>
            <a:ext cx="2807335" cy="0"/>
          </a:xfrm>
          <a:custGeom>
            <a:avLst/>
            <a:gdLst/>
            <a:ahLst/>
            <a:cxnLst/>
            <a:rect l="l" t="t" r="r" b="b"/>
            <a:pathLst>
              <a:path w="2807335">
                <a:moveTo>
                  <a:pt x="0" y="0"/>
                </a:moveTo>
                <a:lnTo>
                  <a:pt x="2807208" y="0"/>
                </a:lnTo>
              </a:path>
            </a:pathLst>
          </a:custGeom>
          <a:ln w="30479">
            <a:solidFill>
              <a:srgbClr val="FF0000"/>
            </a:solidFill>
          </a:ln>
        </p:spPr>
        <p:txBody>
          <a:bodyPr wrap="square" lIns="0" tIns="0" rIns="0" bIns="0" rtlCol="0"/>
          <a:lstStyle/>
          <a:p>
            <a:endParaRPr/>
          </a:p>
        </p:txBody>
      </p:sp>
      <p:sp>
        <p:nvSpPr>
          <p:cNvPr id="54" name="object 54"/>
          <p:cNvSpPr/>
          <p:nvPr/>
        </p:nvSpPr>
        <p:spPr>
          <a:xfrm>
            <a:off x="3129409" y="6269316"/>
            <a:ext cx="2807335" cy="30480"/>
          </a:xfrm>
          <a:custGeom>
            <a:avLst/>
            <a:gdLst/>
            <a:ahLst/>
            <a:cxnLst/>
            <a:rect l="l" t="t" r="r" b="b"/>
            <a:pathLst>
              <a:path w="2807335" h="30479">
                <a:moveTo>
                  <a:pt x="0" y="0"/>
                </a:moveTo>
                <a:lnTo>
                  <a:pt x="935735" y="0"/>
                </a:lnTo>
                <a:lnTo>
                  <a:pt x="1871471" y="0"/>
                </a:lnTo>
                <a:lnTo>
                  <a:pt x="2807208" y="0"/>
                </a:lnTo>
                <a:lnTo>
                  <a:pt x="2807208" y="30480"/>
                </a:lnTo>
                <a:lnTo>
                  <a:pt x="1871471" y="30480"/>
                </a:lnTo>
                <a:lnTo>
                  <a:pt x="935735" y="30480"/>
                </a:lnTo>
                <a:lnTo>
                  <a:pt x="0" y="30480"/>
                </a:lnTo>
                <a:lnTo>
                  <a:pt x="0" y="0"/>
                </a:lnTo>
                <a:close/>
              </a:path>
            </a:pathLst>
          </a:custGeom>
          <a:ln w="9144">
            <a:solidFill>
              <a:srgbClr val="000000"/>
            </a:solidFill>
          </a:ln>
        </p:spPr>
        <p:txBody>
          <a:bodyPr wrap="square" lIns="0" tIns="0" rIns="0" bIns="0" rtlCol="0"/>
          <a:lstStyle/>
          <a:p>
            <a:endParaRPr/>
          </a:p>
        </p:txBody>
      </p:sp>
      <p:sp>
        <p:nvSpPr>
          <p:cNvPr id="55" name="object 55"/>
          <p:cNvSpPr txBox="1"/>
          <p:nvPr/>
        </p:nvSpPr>
        <p:spPr>
          <a:xfrm>
            <a:off x="489712" y="6357315"/>
            <a:ext cx="128270" cy="235962"/>
          </a:xfrm>
          <a:prstGeom prst="rect">
            <a:avLst/>
          </a:prstGeom>
        </p:spPr>
        <p:txBody>
          <a:bodyPr vert="horz" wrap="square" lIns="0" tIns="50800" rIns="0" bIns="0" rtlCol="0">
            <a:spAutoFit/>
          </a:bodyPr>
          <a:lstStyle/>
          <a:p>
            <a:pPr marL="25400">
              <a:spcBef>
                <a:spcPts val="400"/>
              </a:spcBef>
            </a:pPr>
            <a:fld id="{81D60167-4931-47E6-BA6A-407CBD079E47}" type="slidenum">
              <a:rPr sz="1200" spc="-60" dirty="0">
                <a:solidFill>
                  <a:srgbClr val="888888"/>
                </a:solidFill>
                <a:latin typeface="Arial"/>
                <a:cs typeface="Arial"/>
              </a:rPr>
              <a:pPr marL="25400">
                <a:spcBef>
                  <a:spcPts val="400"/>
                </a:spcBef>
              </a:pPr>
              <a:t>28</a:t>
            </a:fld>
            <a:endParaRPr sz="12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a:extLst>
              <a:ext uri="{FF2B5EF4-FFF2-40B4-BE49-F238E27FC236}">
                <a16:creationId xmlns:a16="http://schemas.microsoft.com/office/drawing/2014/main" id="{3DF052AB-F3C3-4C13-993B-765F6B09EBB0}"/>
              </a:ext>
            </a:extLst>
          </p:cNvPr>
          <p:cNvSpPr>
            <a:spLocks noGrp="1"/>
          </p:cNvSpPr>
          <p:nvPr>
            <p:ph type="ctrTitle"/>
          </p:nvPr>
        </p:nvSpPr>
        <p:spPr>
          <a:xfrm>
            <a:off x="4998742" y="2754783"/>
            <a:ext cx="3989575" cy="1557250"/>
          </a:xfrm>
        </p:spPr>
        <p:txBody>
          <a:bodyPr anchor="t">
            <a:normAutofit/>
          </a:bodyPr>
          <a:lstStyle/>
          <a:p>
            <a:pPr algn="l"/>
            <a:r>
              <a:rPr lang="es-PR" sz="8000">
                <a:solidFill>
                  <a:schemeClr val="bg1"/>
                </a:solidFill>
              </a:rPr>
              <a:t>VISIÓN </a:t>
            </a:r>
            <a:endParaRPr lang="en-US" sz="8000" dirty="0">
              <a:solidFill>
                <a:schemeClr val="bg1"/>
              </a:solidFill>
            </a:endParaRPr>
          </a:p>
        </p:txBody>
      </p:sp>
      <p:sp>
        <p:nvSpPr>
          <p:cNvPr id="4" name="Subtitle 3">
            <a:extLst>
              <a:ext uri="{FF2B5EF4-FFF2-40B4-BE49-F238E27FC236}">
                <a16:creationId xmlns:a16="http://schemas.microsoft.com/office/drawing/2014/main" id="{6D9DABEE-03C1-49B8-ABFF-7CC0424BDEB1}"/>
              </a:ext>
            </a:extLst>
          </p:cNvPr>
          <p:cNvSpPr>
            <a:spLocks noGrp="1"/>
          </p:cNvSpPr>
          <p:nvPr>
            <p:ph type="subTitle" idx="1"/>
          </p:nvPr>
        </p:nvSpPr>
        <p:spPr>
          <a:xfrm>
            <a:off x="5232268" y="3352800"/>
            <a:ext cx="3989573" cy="729135"/>
          </a:xfrm>
        </p:spPr>
        <p:txBody>
          <a:bodyPr anchor="b">
            <a:normAutofit/>
          </a:bodyPr>
          <a:lstStyle/>
          <a:p>
            <a:pPr algn="l"/>
            <a:r>
              <a:rPr lang="es-PR" sz="1500" dirty="0">
                <a:solidFill>
                  <a:schemeClr val="bg1"/>
                </a:solidFill>
              </a:rPr>
              <a:t>CAPÍTULO 9</a:t>
            </a:r>
            <a:endParaRPr lang="en-US" sz="1500" dirty="0">
              <a:solidFill>
                <a:schemeClr val="bg1"/>
              </a:solidFill>
            </a:endParaRPr>
          </a:p>
        </p:txBody>
      </p:sp>
      <p:sp>
        <p:nvSpPr>
          <p:cNvPr id="23" name="Freeform: Shape 22">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647234" cy="5506974"/>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 y="0"/>
            <a:ext cx="4501057" cy="5365376"/>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8" name="Graphic 7" descr="Tag">
            <a:extLst>
              <a:ext uri="{FF2B5EF4-FFF2-40B4-BE49-F238E27FC236}">
                <a16:creationId xmlns:a16="http://schemas.microsoft.com/office/drawing/2014/main" id="{C8C1874C-BA5F-4D90-AC3C-D3FB591855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4934" y="2895282"/>
            <a:ext cx="1428131" cy="1428131"/>
          </a:xfrm>
          <a:prstGeom prst="rect">
            <a:avLst/>
          </a:prstGeom>
        </p:spPr>
      </p:pic>
      <p:pic>
        <p:nvPicPr>
          <p:cNvPr id="10" name="Graphic 9" descr="Schoolhouse">
            <a:extLst>
              <a:ext uri="{FF2B5EF4-FFF2-40B4-BE49-F238E27FC236}">
                <a16:creationId xmlns:a16="http://schemas.microsoft.com/office/drawing/2014/main" id="{6AF0419E-6649-431E-B1F6-950EF3C662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693" y="762000"/>
            <a:ext cx="2934184" cy="2934184"/>
          </a:xfrm>
          <a:prstGeom prst="rect">
            <a:avLst/>
          </a:prstGeom>
        </p:spPr>
      </p:pic>
      <p:sp>
        <p:nvSpPr>
          <p:cNvPr id="12" name="Rectangle 11">
            <a:extLst>
              <a:ext uri="{FF2B5EF4-FFF2-40B4-BE49-F238E27FC236}">
                <a16:creationId xmlns:a16="http://schemas.microsoft.com/office/drawing/2014/main" id="{4382A56F-D7B1-48BE-A0E1-1B0BAEC94F60}"/>
              </a:ext>
            </a:extLst>
          </p:cNvPr>
          <p:cNvSpPr/>
          <p:nvPr/>
        </p:nvSpPr>
        <p:spPr>
          <a:xfrm rot="3138235">
            <a:off x="3094398" y="3532701"/>
            <a:ext cx="838691" cy="369332"/>
          </a:xfrm>
          <a:prstGeom prst="rect">
            <a:avLst/>
          </a:prstGeom>
        </p:spPr>
        <p:txBody>
          <a:bodyPr wrap="none">
            <a:spAutoFit/>
          </a:bodyPr>
          <a:lstStyle/>
          <a:p>
            <a:r>
              <a:rPr lang="es-PR" dirty="0">
                <a:solidFill>
                  <a:schemeClr val="bg1"/>
                </a:solidFill>
              </a:rPr>
              <a:t>VISIÓN</a:t>
            </a:r>
            <a:endParaRPr lang="en-US" dirty="0">
              <a:solidFill>
                <a:schemeClr val="bg1"/>
              </a:solidFill>
            </a:endParaRPr>
          </a:p>
        </p:txBody>
      </p:sp>
    </p:spTree>
    <p:extLst>
      <p:ext uri="{BB962C8B-B14F-4D97-AF65-F5344CB8AC3E}">
        <p14:creationId xmlns:p14="http://schemas.microsoft.com/office/powerpoint/2010/main" val="274763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419"/>
          </a:p>
        </p:txBody>
      </p:sp>
      <p:sp>
        <p:nvSpPr>
          <p:cNvPr id="5" name="Title 4">
            <a:extLst>
              <a:ext uri="{FF2B5EF4-FFF2-40B4-BE49-F238E27FC236}">
                <a16:creationId xmlns:a16="http://schemas.microsoft.com/office/drawing/2014/main" id="{45912E0A-77D5-401E-8155-4FCFDC421218}"/>
              </a:ext>
            </a:extLst>
          </p:cNvPr>
          <p:cNvSpPr>
            <a:spLocks noGrp="1"/>
          </p:cNvSpPr>
          <p:nvPr>
            <p:ph type="title"/>
          </p:nvPr>
        </p:nvSpPr>
        <p:spPr>
          <a:xfrm>
            <a:off x="245806" y="330765"/>
            <a:ext cx="8593394" cy="1278902"/>
          </a:xfrm>
        </p:spPr>
        <p:txBody>
          <a:bodyPr>
            <a:normAutofit/>
          </a:bodyPr>
          <a:lstStyle/>
          <a:p>
            <a:r>
              <a:rPr lang="es-PR" sz="4100" dirty="0">
                <a:solidFill>
                  <a:schemeClr val="bg1"/>
                </a:solidFill>
              </a:rPr>
              <a:t>EL MATERIAL PRINCIPAL DE CUALQUIER IGLESIA: </a:t>
            </a:r>
            <a:r>
              <a:rPr lang="es-PR" sz="4100" b="1" dirty="0">
                <a:solidFill>
                  <a:schemeClr val="accent2"/>
                </a:solidFill>
              </a:rPr>
              <a:t>LAS PERSONAS</a:t>
            </a:r>
            <a:endParaRPr lang="en-US" sz="4100" b="1" dirty="0">
              <a:solidFill>
                <a:schemeClr val="accent2"/>
              </a:solidFill>
            </a:endParaRPr>
          </a:p>
        </p:txBody>
      </p:sp>
      <p:graphicFrame>
        <p:nvGraphicFramePr>
          <p:cNvPr id="7" name="Content Placeholder 6">
            <a:extLst>
              <a:ext uri="{FF2B5EF4-FFF2-40B4-BE49-F238E27FC236}">
                <a16:creationId xmlns:a16="http://schemas.microsoft.com/office/drawing/2014/main" id="{27711B35-D6B2-46E7-B9CE-20F2059AB1A5}"/>
              </a:ext>
            </a:extLst>
          </p:cNvPr>
          <p:cNvGraphicFramePr>
            <a:graphicFrameLocks noGrp="1"/>
          </p:cNvGraphicFramePr>
          <p:nvPr>
            <p:ph idx="1"/>
            <p:extLst>
              <p:ext uri="{D42A27DB-BD31-4B8C-83A1-F6EECF244321}">
                <p14:modId xmlns:p14="http://schemas.microsoft.com/office/powerpoint/2010/main" val="1088691813"/>
              </p:ext>
            </p:extLst>
          </p:nvPr>
        </p:nvGraphicFramePr>
        <p:xfrm>
          <a:off x="228600" y="24384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54E63771-3F93-4C83-B691-55E6FA566F99}"/>
                                            </p:graphicEl>
                                          </p:spTgt>
                                        </p:tgtEl>
                                        <p:attrNameLst>
                                          <p:attrName>style.visibility</p:attrName>
                                        </p:attrNameLst>
                                      </p:cBhvr>
                                      <p:to>
                                        <p:strVal val="visible"/>
                                      </p:to>
                                    </p:set>
                                    <p:animEffect transition="in" filter="fade">
                                      <p:cBhvr>
                                        <p:cTn id="7" dur="1000"/>
                                        <p:tgtEl>
                                          <p:spTgt spid="7">
                                            <p:graphicEl>
                                              <a:dgm id="{54E63771-3F93-4C83-B691-55E6FA566F99}"/>
                                            </p:graphicEl>
                                          </p:spTgt>
                                        </p:tgtEl>
                                      </p:cBhvr>
                                    </p:animEffect>
                                    <p:anim calcmode="lin" valueType="num">
                                      <p:cBhvr>
                                        <p:cTn id="8" dur="1000" fill="hold"/>
                                        <p:tgtEl>
                                          <p:spTgt spid="7">
                                            <p:graphicEl>
                                              <a:dgm id="{54E63771-3F93-4C83-B691-55E6FA566F9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54E63771-3F93-4C83-B691-55E6FA566F9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C149FD13-EBFB-419A-B409-8BB48FABB4DB}"/>
                                            </p:graphicEl>
                                          </p:spTgt>
                                        </p:tgtEl>
                                        <p:attrNameLst>
                                          <p:attrName>style.visibility</p:attrName>
                                        </p:attrNameLst>
                                      </p:cBhvr>
                                      <p:to>
                                        <p:strVal val="visible"/>
                                      </p:to>
                                    </p:set>
                                    <p:animEffect transition="in" filter="fade">
                                      <p:cBhvr>
                                        <p:cTn id="14" dur="1000"/>
                                        <p:tgtEl>
                                          <p:spTgt spid="7">
                                            <p:graphicEl>
                                              <a:dgm id="{C149FD13-EBFB-419A-B409-8BB48FABB4DB}"/>
                                            </p:graphicEl>
                                          </p:spTgt>
                                        </p:tgtEl>
                                      </p:cBhvr>
                                    </p:animEffect>
                                    <p:anim calcmode="lin" valueType="num">
                                      <p:cBhvr>
                                        <p:cTn id="15" dur="1000" fill="hold"/>
                                        <p:tgtEl>
                                          <p:spTgt spid="7">
                                            <p:graphicEl>
                                              <a:dgm id="{C149FD13-EBFB-419A-B409-8BB48FABB4DB}"/>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C149FD13-EBFB-419A-B409-8BB48FABB4D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3A6E2836-C00D-4882-9CFB-45316761E678}"/>
                                            </p:graphicEl>
                                          </p:spTgt>
                                        </p:tgtEl>
                                        <p:attrNameLst>
                                          <p:attrName>style.visibility</p:attrName>
                                        </p:attrNameLst>
                                      </p:cBhvr>
                                      <p:to>
                                        <p:strVal val="visible"/>
                                      </p:to>
                                    </p:set>
                                    <p:animEffect transition="in" filter="fade">
                                      <p:cBhvr>
                                        <p:cTn id="21" dur="1000"/>
                                        <p:tgtEl>
                                          <p:spTgt spid="7">
                                            <p:graphicEl>
                                              <a:dgm id="{3A6E2836-C00D-4882-9CFB-45316761E678}"/>
                                            </p:graphicEl>
                                          </p:spTgt>
                                        </p:tgtEl>
                                      </p:cBhvr>
                                    </p:animEffect>
                                    <p:anim calcmode="lin" valueType="num">
                                      <p:cBhvr>
                                        <p:cTn id="22" dur="1000" fill="hold"/>
                                        <p:tgtEl>
                                          <p:spTgt spid="7">
                                            <p:graphicEl>
                                              <a:dgm id="{3A6E2836-C00D-4882-9CFB-45316761E678}"/>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3A6E2836-C00D-4882-9CFB-45316761E67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DF9CAA30-BC5B-4697-8AA0-915E69FD6641}"/>
                                            </p:graphicEl>
                                          </p:spTgt>
                                        </p:tgtEl>
                                        <p:attrNameLst>
                                          <p:attrName>style.visibility</p:attrName>
                                        </p:attrNameLst>
                                      </p:cBhvr>
                                      <p:to>
                                        <p:strVal val="visible"/>
                                      </p:to>
                                    </p:set>
                                    <p:animEffect transition="in" filter="fade">
                                      <p:cBhvr>
                                        <p:cTn id="28" dur="1000"/>
                                        <p:tgtEl>
                                          <p:spTgt spid="7">
                                            <p:graphicEl>
                                              <a:dgm id="{DF9CAA30-BC5B-4697-8AA0-915E69FD6641}"/>
                                            </p:graphicEl>
                                          </p:spTgt>
                                        </p:tgtEl>
                                      </p:cBhvr>
                                    </p:animEffect>
                                    <p:anim calcmode="lin" valueType="num">
                                      <p:cBhvr>
                                        <p:cTn id="29" dur="1000" fill="hold"/>
                                        <p:tgtEl>
                                          <p:spTgt spid="7">
                                            <p:graphicEl>
                                              <a:dgm id="{DF9CAA30-BC5B-4697-8AA0-915E69FD6641}"/>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DF9CAA30-BC5B-4697-8AA0-915E69FD664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F4EBE4C4-842E-488C-9E52-23C271EB05F1}"/>
                                            </p:graphicEl>
                                          </p:spTgt>
                                        </p:tgtEl>
                                        <p:attrNameLst>
                                          <p:attrName>style.visibility</p:attrName>
                                        </p:attrNameLst>
                                      </p:cBhvr>
                                      <p:to>
                                        <p:strVal val="visible"/>
                                      </p:to>
                                    </p:set>
                                    <p:animEffect transition="in" filter="fade">
                                      <p:cBhvr>
                                        <p:cTn id="35" dur="1000"/>
                                        <p:tgtEl>
                                          <p:spTgt spid="7">
                                            <p:graphicEl>
                                              <a:dgm id="{F4EBE4C4-842E-488C-9E52-23C271EB05F1}"/>
                                            </p:graphicEl>
                                          </p:spTgt>
                                        </p:tgtEl>
                                      </p:cBhvr>
                                    </p:animEffect>
                                    <p:anim calcmode="lin" valueType="num">
                                      <p:cBhvr>
                                        <p:cTn id="36" dur="1000" fill="hold"/>
                                        <p:tgtEl>
                                          <p:spTgt spid="7">
                                            <p:graphicEl>
                                              <a:dgm id="{F4EBE4C4-842E-488C-9E52-23C271EB05F1}"/>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F4EBE4C4-842E-488C-9E52-23C271EB05F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45564" y="1341119"/>
            <a:ext cx="5452872" cy="5410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62100" y="113159"/>
            <a:ext cx="5173345" cy="696595"/>
          </a:xfrm>
          <a:prstGeom prst="rect">
            <a:avLst/>
          </a:prstGeom>
        </p:spPr>
        <p:txBody>
          <a:bodyPr vert="horz" wrap="square" lIns="0" tIns="12700" rIns="0" bIns="0" rtlCol="0" anchor="ctr">
            <a:spAutoFit/>
          </a:bodyPr>
          <a:lstStyle/>
          <a:p>
            <a:pPr marL="12700">
              <a:lnSpc>
                <a:spcPct val="100000"/>
              </a:lnSpc>
              <a:spcBef>
                <a:spcPts val="100"/>
              </a:spcBef>
            </a:pPr>
            <a:r>
              <a:rPr u="heavy" spc="-1100" dirty="0">
                <a:uFill>
                  <a:solidFill>
                    <a:srgbClr val="000000"/>
                  </a:solidFill>
                </a:uFill>
                <a:latin typeface="Times New Roman"/>
                <a:cs typeface="Times New Roman"/>
              </a:rPr>
              <a:t> </a:t>
            </a:r>
            <a:r>
              <a:rPr b="1" u="heavy" spc="-405" dirty="0">
                <a:uFill>
                  <a:solidFill>
                    <a:srgbClr val="000000"/>
                  </a:solidFill>
                </a:uFill>
                <a:latin typeface="Arial"/>
                <a:cs typeface="Arial"/>
              </a:rPr>
              <a:t>¿Qué </a:t>
            </a:r>
            <a:r>
              <a:rPr b="1" u="heavy" spc="-465" dirty="0">
                <a:uFill>
                  <a:solidFill>
                    <a:srgbClr val="000000"/>
                  </a:solidFill>
                </a:uFill>
                <a:latin typeface="Arial"/>
                <a:cs typeface="Arial"/>
              </a:rPr>
              <a:t>es </a:t>
            </a:r>
            <a:r>
              <a:rPr b="1" u="heavy" spc="-310" dirty="0">
                <a:uFill>
                  <a:solidFill>
                    <a:srgbClr val="000000"/>
                  </a:solidFill>
                </a:uFill>
                <a:latin typeface="Arial"/>
                <a:cs typeface="Arial"/>
              </a:rPr>
              <a:t>una</a:t>
            </a:r>
            <a:r>
              <a:rPr b="1" u="heavy" spc="95" dirty="0">
                <a:uFill>
                  <a:solidFill>
                    <a:srgbClr val="000000"/>
                  </a:solidFill>
                </a:uFill>
                <a:latin typeface="Arial"/>
                <a:cs typeface="Arial"/>
              </a:rPr>
              <a:t> </a:t>
            </a:r>
            <a:r>
              <a:rPr b="1" u="heavy" spc="-280" dirty="0">
                <a:uFill>
                  <a:solidFill>
                    <a:srgbClr val="000000"/>
                  </a:solidFill>
                </a:uFill>
                <a:latin typeface="Arial"/>
                <a:cs typeface="Arial"/>
              </a:rPr>
              <a:t>“</a:t>
            </a:r>
            <a:r>
              <a:rPr b="1" i="1" u="heavy" spc="-280" dirty="0">
                <a:uFill>
                  <a:solidFill>
                    <a:srgbClr val="000000"/>
                  </a:solidFill>
                </a:uFill>
                <a:latin typeface="Arial"/>
                <a:cs typeface="Arial"/>
              </a:rPr>
              <a:t>Visión”</a:t>
            </a:r>
            <a:r>
              <a:rPr b="1" u="heavy" spc="-280" dirty="0">
                <a:uFill>
                  <a:solidFill>
                    <a:srgbClr val="000000"/>
                  </a:solidFill>
                </a:uFill>
                <a:latin typeface="Trebuchet MS"/>
                <a:cs typeface="Trebuchet MS"/>
              </a:rPr>
              <a:t>?</a:t>
            </a:r>
            <a:endParaRPr>
              <a:latin typeface="Trebuchet MS"/>
              <a:cs typeface="Trebuchet MS"/>
            </a:endParaRPr>
          </a:p>
        </p:txBody>
      </p:sp>
      <p:sp>
        <p:nvSpPr>
          <p:cNvPr id="5" name="object 5"/>
          <p:cNvSpPr txBox="1"/>
          <p:nvPr/>
        </p:nvSpPr>
        <p:spPr>
          <a:xfrm>
            <a:off x="8491981" y="6465214"/>
            <a:ext cx="128270" cy="153888"/>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30</a:t>
            </a:fld>
            <a:endParaRPr sz="1200">
              <a:latin typeface="Arial"/>
              <a:cs typeface="Arial"/>
            </a:endParaRPr>
          </a:p>
        </p:txBody>
      </p:sp>
      <p:sp>
        <p:nvSpPr>
          <p:cNvPr id="4" name="object 4"/>
          <p:cNvSpPr txBox="1"/>
          <p:nvPr/>
        </p:nvSpPr>
        <p:spPr>
          <a:xfrm>
            <a:off x="152400" y="1447800"/>
            <a:ext cx="8915972" cy="4197841"/>
          </a:xfrm>
          <a:prstGeom prst="rect">
            <a:avLst/>
          </a:prstGeom>
        </p:spPr>
        <p:txBody>
          <a:bodyPr vert="horz" wrap="square" lIns="0" tIns="12700" rIns="0" bIns="0" rtlCol="0">
            <a:spAutoFit/>
          </a:bodyPr>
          <a:lstStyle/>
          <a:p>
            <a:pPr marL="355600" indent="-355600">
              <a:spcBef>
                <a:spcPts val="100"/>
              </a:spcBef>
              <a:buFont typeface="Arial"/>
              <a:buChar char="•"/>
              <a:tabLst>
                <a:tab pos="355600" algn="l"/>
              </a:tabLst>
            </a:pPr>
            <a:r>
              <a:rPr sz="3600" spc="-360" dirty="0">
                <a:latin typeface="Arial"/>
                <a:cs typeface="Arial"/>
              </a:rPr>
              <a:t>Cada </a:t>
            </a:r>
            <a:r>
              <a:rPr sz="3600" spc="-265" dirty="0">
                <a:latin typeface="Arial"/>
                <a:cs typeface="Arial"/>
              </a:rPr>
              <a:t>iglesia </a:t>
            </a:r>
            <a:r>
              <a:rPr sz="3600" spc="-250" dirty="0">
                <a:latin typeface="Arial"/>
                <a:cs typeface="Arial"/>
              </a:rPr>
              <a:t>local </a:t>
            </a:r>
            <a:r>
              <a:rPr sz="3600" spc="-254" dirty="0">
                <a:latin typeface="Arial"/>
                <a:cs typeface="Arial"/>
              </a:rPr>
              <a:t>necesita </a:t>
            </a:r>
            <a:r>
              <a:rPr sz="3600" b="1" u="sng" spc="-254" dirty="0">
                <a:latin typeface="Arial"/>
                <a:cs typeface="Arial"/>
              </a:rPr>
              <a:t>una</a:t>
            </a:r>
            <a:r>
              <a:rPr sz="3600" b="1" u="sng" spc="180" dirty="0">
                <a:latin typeface="Arial"/>
                <a:cs typeface="Arial"/>
              </a:rPr>
              <a:t> </a:t>
            </a:r>
            <a:r>
              <a:rPr sz="3600" b="1" u="sng" spc="-280" dirty="0">
                <a:latin typeface="Arial"/>
                <a:cs typeface="Arial"/>
              </a:rPr>
              <a:t>“</a:t>
            </a:r>
            <a:r>
              <a:rPr sz="3600" b="1" i="1" u="sng" spc="-280" dirty="0">
                <a:latin typeface="Arial"/>
                <a:cs typeface="Arial"/>
              </a:rPr>
              <a:t>visión”</a:t>
            </a:r>
            <a:endParaRPr sz="3600" b="1" u="sng" dirty="0">
              <a:latin typeface="Arial"/>
              <a:cs typeface="Arial"/>
            </a:endParaRPr>
          </a:p>
          <a:p>
            <a:pPr marL="927100"/>
            <a:r>
              <a:rPr sz="3600" b="1" u="sng" spc="-240" dirty="0">
                <a:latin typeface="Trebuchet MS"/>
                <a:cs typeface="Trebuchet MS"/>
              </a:rPr>
              <a:t>única.</a:t>
            </a:r>
            <a:endParaRPr sz="3600" b="1" u="sng" dirty="0">
              <a:latin typeface="Trebuchet MS"/>
              <a:cs typeface="Trebuchet MS"/>
            </a:endParaRPr>
          </a:p>
          <a:p>
            <a:pPr marL="355600" marR="461645" indent="-355600">
              <a:spcBef>
                <a:spcPts val="865"/>
              </a:spcBef>
              <a:buFont typeface="Arial"/>
              <a:buChar char="•"/>
              <a:tabLst>
                <a:tab pos="355600" algn="l"/>
              </a:tabLst>
            </a:pPr>
            <a:r>
              <a:rPr sz="3600" spc="-145" dirty="0">
                <a:latin typeface="Trebuchet MS"/>
                <a:cs typeface="Trebuchet MS"/>
              </a:rPr>
              <a:t>Una </a:t>
            </a:r>
            <a:r>
              <a:rPr sz="3600" i="1" spc="-240" dirty="0">
                <a:latin typeface="Trebuchet MS"/>
                <a:cs typeface="Trebuchet MS"/>
              </a:rPr>
              <a:t>visión </a:t>
            </a:r>
            <a:r>
              <a:rPr sz="3600" spc="-190" dirty="0">
                <a:latin typeface="Trebuchet MS"/>
                <a:cs typeface="Trebuchet MS"/>
              </a:rPr>
              <a:t>es </a:t>
            </a:r>
            <a:r>
              <a:rPr sz="3600" spc="-210" dirty="0">
                <a:latin typeface="Trebuchet MS"/>
                <a:cs typeface="Trebuchet MS"/>
              </a:rPr>
              <a:t>nuestra </a:t>
            </a:r>
            <a:r>
              <a:rPr sz="3600" spc="-200" dirty="0">
                <a:latin typeface="Trebuchet MS"/>
                <a:cs typeface="Trebuchet MS"/>
              </a:rPr>
              <a:t>comprensión  </a:t>
            </a:r>
            <a:r>
              <a:rPr sz="3600" spc="-195" dirty="0">
                <a:latin typeface="Trebuchet MS"/>
                <a:cs typeface="Trebuchet MS"/>
              </a:rPr>
              <a:t>actual </a:t>
            </a:r>
            <a:r>
              <a:rPr sz="3600" spc="-210" dirty="0">
                <a:latin typeface="Trebuchet MS"/>
                <a:cs typeface="Trebuchet MS"/>
              </a:rPr>
              <a:t>de </a:t>
            </a:r>
            <a:r>
              <a:rPr sz="3600" spc="-160" dirty="0">
                <a:latin typeface="Trebuchet MS"/>
                <a:cs typeface="Trebuchet MS"/>
              </a:rPr>
              <a:t>la </a:t>
            </a:r>
            <a:r>
              <a:rPr sz="3600" spc="-250" dirty="0">
                <a:latin typeface="Trebuchet MS"/>
                <a:cs typeface="Trebuchet MS"/>
              </a:rPr>
              <a:t>Preferencia </a:t>
            </a:r>
            <a:r>
              <a:rPr sz="3600" spc="-210" dirty="0">
                <a:latin typeface="Trebuchet MS"/>
                <a:cs typeface="Trebuchet MS"/>
              </a:rPr>
              <a:t>futura</a:t>
            </a:r>
            <a:r>
              <a:rPr sz="3600" spc="-610" dirty="0">
                <a:latin typeface="Trebuchet MS"/>
                <a:cs typeface="Trebuchet MS"/>
              </a:rPr>
              <a:t> </a:t>
            </a:r>
            <a:r>
              <a:rPr sz="3600" spc="-210" dirty="0">
                <a:latin typeface="Trebuchet MS"/>
                <a:cs typeface="Trebuchet MS"/>
              </a:rPr>
              <a:t>de  </a:t>
            </a:r>
            <a:r>
              <a:rPr sz="3600" spc="-120" dirty="0">
                <a:latin typeface="Trebuchet MS"/>
                <a:cs typeface="Trebuchet MS"/>
              </a:rPr>
              <a:t>Dios </a:t>
            </a:r>
            <a:r>
              <a:rPr sz="3600" spc="-200" dirty="0">
                <a:latin typeface="Trebuchet MS"/>
                <a:cs typeface="Trebuchet MS"/>
              </a:rPr>
              <a:t>para </a:t>
            </a:r>
            <a:r>
              <a:rPr sz="3600" spc="-180" dirty="0">
                <a:latin typeface="Trebuchet MS"/>
                <a:cs typeface="Trebuchet MS"/>
              </a:rPr>
              <a:t>una </a:t>
            </a:r>
            <a:r>
              <a:rPr sz="3600" spc="-220" dirty="0">
                <a:latin typeface="Trebuchet MS"/>
                <a:cs typeface="Trebuchet MS"/>
              </a:rPr>
              <a:t>Persona, Grupo, </a:t>
            </a:r>
            <a:r>
              <a:rPr sz="3600" spc="-105" dirty="0">
                <a:latin typeface="Trebuchet MS"/>
                <a:cs typeface="Trebuchet MS"/>
              </a:rPr>
              <a:t>o  </a:t>
            </a:r>
            <a:r>
              <a:rPr sz="3600" spc="-175" dirty="0">
                <a:latin typeface="Trebuchet MS"/>
                <a:cs typeface="Trebuchet MS"/>
              </a:rPr>
              <a:t>Iglesia.</a:t>
            </a:r>
            <a:endParaRPr sz="3600" dirty="0">
              <a:latin typeface="Trebuchet MS"/>
              <a:cs typeface="Trebuchet MS"/>
            </a:endParaRPr>
          </a:p>
          <a:p>
            <a:pPr marL="355600" marR="421005" indent="-355600" algn="just">
              <a:spcBef>
                <a:spcPts val="870"/>
              </a:spcBef>
              <a:buFont typeface="Arial"/>
              <a:buChar char="•"/>
              <a:tabLst>
                <a:tab pos="355600" algn="l"/>
              </a:tabLst>
            </a:pPr>
            <a:r>
              <a:rPr sz="3600" b="1" spc="-145" dirty="0">
                <a:latin typeface="Trebuchet MS"/>
                <a:cs typeface="Trebuchet MS"/>
              </a:rPr>
              <a:t>Una </a:t>
            </a:r>
            <a:r>
              <a:rPr sz="3600" b="1" i="1" spc="-240" dirty="0">
                <a:latin typeface="Trebuchet MS"/>
                <a:cs typeface="Trebuchet MS"/>
              </a:rPr>
              <a:t>visión </a:t>
            </a:r>
            <a:r>
              <a:rPr sz="3600" b="1" spc="-190" dirty="0">
                <a:latin typeface="Trebuchet MS"/>
                <a:cs typeface="Trebuchet MS"/>
              </a:rPr>
              <a:t>es </a:t>
            </a:r>
            <a:r>
              <a:rPr sz="3600" b="1" u="sng" spc="-185" dirty="0" err="1">
                <a:latin typeface="Trebuchet MS"/>
                <a:cs typeface="Trebuchet MS"/>
              </a:rPr>
              <a:t>c</a:t>
            </a:r>
            <a:r>
              <a:rPr lang="en-US" sz="3600" b="1" u="sng" spc="-185" dirty="0" err="1">
                <a:latin typeface="Trebuchet MS"/>
                <a:cs typeface="Trebuchet MS"/>
              </a:rPr>
              <a:t>ó</a:t>
            </a:r>
            <a:r>
              <a:rPr sz="3600" b="1" u="sng" spc="-185" dirty="0" err="1">
                <a:latin typeface="Trebuchet MS"/>
                <a:cs typeface="Trebuchet MS"/>
              </a:rPr>
              <a:t>mo</a:t>
            </a:r>
            <a:r>
              <a:rPr sz="3600" b="1" u="sng" spc="-185" dirty="0">
                <a:latin typeface="Trebuchet MS"/>
                <a:cs typeface="Trebuchet MS"/>
              </a:rPr>
              <a:t> </a:t>
            </a:r>
            <a:r>
              <a:rPr sz="3600" b="1" spc="-155" dirty="0">
                <a:latin typeface="Trebuchet MS"/>
                <a:cs typeface="Trebuchet MS"/>
              </a:rPr>
              <a:t>toda </a:t>
            </a:r>
            <a:r>
              <a:rPr sz="3600" b="1" spc="-170" dirty="0">
                <a:latin typeface="Trebuchet MS"/>
                <a:cs typeface="Trebuchet MS"/>
              </a:rPr>
              <a:t>iglesia</a:t>
            </a:r>
            <a:r>
              <a:rPr sz="3600" b="1" spc="-715" dirty="0">
                <a:latin typeface="Trebuchet MS"/>
                <a:cs typeface="Trebuchet MS"/>
              </a:rPr>
              <a:t> </a:t>
            </a:r>
            <a:r>
              <a:rPr sz="3600" b="1" spc="-195" dirty="0">
                <a:latin typeface="Trebuchet MS"/>
                <a:cs typeface="Trebuchet MS"/>
              </a:rPr>
              <a:t>local  </a:t>
            </a:r>
            <a:r>
              <a:rPr sz="3600" b="1" spc="-220" dirty="0">
                <a:latin typeface="Trebuchet MS"/>
                <a:cs typeface="Trebuchet MS"/>
              </a:rPr>
              <a:t>cumplirá </a:t>
            </a:r>
            <a:r>
              <a:rPr sz="3600" b="1" spc="-160" dirty="0">
                <a:latin typeface="Trebuchet MS"/>
                <a:cs typeface="Trebuchet MS"/>
              </a:rPr>
              <a:t>la </a:t>
            </a:r>
            <a:r>
              <a:rPr sz="3600" b="1" i="1" spc="-200" dirty="0">
                <a:latin typeface="Trebuchet MS"/>
                <a:cs typeface="Trebuchet MS"/>
              </a:rPr>
              <a:t>misión </a:t>
            </a:r>
            <a:r>
              <a:rPr sz="3600" b="1" spc="-204" dirty="0">
                <a:latin typeface="Trebuchet MS"/>
                <a:cs typeface="Trebuchet MS"/>
              </a:rPr>
              <a:t>universal </a:t>
            </a:r>
            <a:r>
              <a:rPr sz="3600" b="1" spc="-210" dirty="0">
                <a:latin typeface="Trebuchet MS"/>
                <a:cs typeface="Trebuchet MS"/>
              </a:rPr>
              <a:t>de</a:t>
            </a:r>
            <a:r>
              <a:rPr sz="3600" b="1" spc="-575" dirty="0">
                <a:latin typeface="Trebuchet MS"/>
                <a:cs typeface="Trebuchet MS"/>
              </a:rPr>
              <a:t> </a:t>
            </a:r>
            <a:r>
              <a:rPr sz="3600" b="1" spc="-160" dirty="0">
                <a:latin typeface="Trebuchet MS"/>
                <a:cs typeface="Trebuchet MS"/>
              </a:rPr>
              <a:t>la  </a:t>
            </a:r>
            <a:r>
              <a:rPr sz="3600" b="1" spc="-185" dirty="0">
                <a:latin typeface="Trebuchet MS"/>
                <a:cs typeface="Trebuchet MS"/>
              </a:rPr>
              <a:t>igle</a:t>
            </a:r>
            <a:r>
              <a:rPr sz="3600" spc="-185" dirty="0">
                <a:latin typeface="Arial"/>
                <a:cs typeface="Arial"/>
              </a:rPr>
              <a:t>sia.</a:t>
            </a:r>
            <a:endParaRPr sz="36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7592" y="3326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06723" y="1924826"/>
            <a:ext cx="2174748" cy="6827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31108" y="1950722"/>
            <a:ext cx="2073402" cy="58140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48253" y="1966597"/>
            <a:ext cx="1999614" cy="507365"/>
          </a:xfrm>
          <a:custGeom>
            <a:avLst/>
            <a:gdLst/>
            <a:ahLst/>
            <a:cxnLst/>
            <a:rect l="l" t="t" r="r" b="b"/>
            <a:pathLst>
              <a:path w="1999614" h="507364">
                <a:moveTo>
                  <a:pt x="1417955" y="135635"/>
                </a:moveTo>
                <a:lnTo>
                  <a:pt x="1368171" y="141366"/>
                </a:lnTo>
                <a:lnTo>
                  <a:pt x="1323339" y="158622"/>
                </a:lnTo>
                <a:lnTo>
                  <a:pt x="1285811" y="187007"/>
                </a:lnTo>
                <a:lnTo>
                  <a:pt x="1257808" y="225678"/>
                </a:lnTo>
                <a:lnTo>
                  <a:pt x="1240488" y="270255"/>
                </a:lnTo>
                <a:lnTo>
                  <a:pt x="1234694" y="316356"/>
                </a:lnTo>
                <a:lnTo>
                  <a:pt x="1236144" y="345860"/>
                </a:lnTo>
                <a:lnTo>
                  <a:pt x="1247713" y="397867"/>
                </a:lnTo>
                <a:lnTo>
                  <a:pt x="1270740" y="440420"/>
                </a:lnTo>
                <a:lnTo>
                  <a:pt x="1304510" y="472805"/>
                </a:lnTo>
                <a:lnTo>
                  <a:pt x="1347831" y="494807"/>
                </a:lnTo>
                <a:lnTo>
                  <a:pt x="1394416" y="505856"/>
                </a:lnTo>
                <a:lnTo>
                  <a:pt x="1418589" y="507238"/>
                </a:lnTo>
                <a:lnTo>
                  <a:pt x="1456428" y="503926"/>
                </a:lnTo>
                <a:lnTo>
                  <a:pt x="1490884" y="493982"/>
                </a:lnTo>
                <a:lnTo>
                  <a:pt x="1521960" y="477394"/>
                </a:lnTo>
                <a:lnTo>
                  <a:pt x="1549654" y="454151"/>
                </a:lnTo>
                <a:lnTo>
                  <a:pt x="1568754" y="430529"/>
                </a:lnTo>
                <a:lnTo>
                  <a:pt x="1418209" y="430529"/>
                </a:lnTo>
                <a:lnTo>
                  <a:pt x="1400544" y="428787"/>
                </a:lnTo>
                <a:lnTo>
                  <a:pt x="1356360" y="402463"/>
                </a:lnTo>
                <a:lnTo>
                  <a:pt x="1337500" y="368141"/>
                </a:lnTo>
                <a:lnTo>
                  <a:pt x="1331214" y="321437"/>
                </a:lnTo>
                <a:lnTo>
                  <a:pt x="1332785" y="296507"/>
                </a:lnTo>
                <a:lnTo>
                  <a:pt x="1345390" y="255936"/>
                </a:lnTo>
                <a:lnTo>
                  <a:pt x="1384331" y="219265"/>
                </a:lnTo>
                <a:lnTo>
                  <a:pt x="1418209" y="212216"/>
                </a:lnTo>
                <a:lnTo>
                  <a:pt x="1569769" y="212216"/>
                </a:lnTo>
                <a:lnTo>
                  <a:pt x="1550162" y="187959"/>
                </a:lnTo>
                <a:lnTo>
                  <a:pt x="1522593" y="165050"/>
                </a:lnTo>
                <a:lnTo>
                  <a:pt x="1491345" y="148701"/>
                </a:lnTo>
                <a:lnTo>
                  <a:pt x="1456453" y="138900"/>
                </a:lnTo>
                <a:lnTo>
                  <a:pt x="1417955" y="135635"/>
                </a:lnTo>
                <a:close/>
              </a:path>
              <a:path w="1999614" h="507364">
                <a:moveTo>
                  <a:pt x="1569769" y="212216"/>
                </a:moveTo>
                <a:lnTo>
                  <a:pt x="1418209" y="212216"/>
                </a:lnTo>
                <a:lnTo>
                  <a:pt x="1435927" y="213979"/>
                </a:lnTo>
                <a:lnTo>
                  <a:pt x="1452133" y="219265"/>
                </a:lnTo>
                <a:lnTo>
                  <a:pt x="1490985" y="255982"/>
                </a:lnTo>
                <a:lnTo>
                  <a:pt x="1503400" y="296132"/>
                </a:lnTo>
                <a:lnTo>
                  <a:pt x="1504926" y="320420"/>
                </a:lnTo>
                <a:lnTo>
                  <a:pt x="1504910" y="321437"/>
                </a:lnTo>
                <a:lnTo>
                  <a:pt x="1498742" y="367966"/>
                </a:lnTo>
                <a:lnTo>
                  <a:pt x="1480058" y="402463"/>
                </a:lnTo>
                <a:lnTo>
                  <a:pt x="1435927" y="428787"/>
                </a:lnTo>
                <a:lnTo>
                  <a:pt x="1418209" y="430529"/>
                </a:lnTo>
                <a:lnTo>
                  <a:pt x="1568754" y="430529"/>
                </a:lnTo>
                <a:lnTo>
                  <a:pt x="1572470" y="425934"/>
                </a:lnTo>
                <a:lnTo>
                  <a:pt x="1588738" y="394239"/>
                </a:lnTo>
                <a:lnTo>
                  <a:pt x="1598481" y="359068"/>
                </a:lnTo>
                <a:lnTo>
                  <a:pt x="1601724" y="320420"/>
                </a:lnTo>
                <a:lnTo>
                  <a:pt x="1598507" y="282132"/>
                </a:lnTo>
                <a:lnTo>
                  <a:pt x="1588849" y="247284"/>
                </a:lnTo>
                <a:lnTo>
                  <a:pt x="1572738" y="215890"/>
                </a:lnTo>
                <a:lnTo>
                  <a:pt x="1569769" y="212216"/>
                </a:lnTo>
                <a:close/>
              </a:path>
              <a:path w="1999614" h="507364">
                <a:moveTo>
                  <a:pt x="1160145" y="143637"/>
                </a:moveTo>
                <a:lnTo>
                  <a:pt x="1066038" y="143637"/>
                </a:lnTo>
                <a:lnTo>
                  <a:pt x="1066038" y="499237"/>
                </a:lnTo>
                <a:lnTo>
                  <a:pt x="1160145" y="499237"/>
                </a:lnTo>
                <a:lnTo>
                  <a:pt x="1160145" y="143637"/>
                </a:lnTo>
                <a:close/>
              </a:path>
              <a:path w="1999614" h="507364">
                <a:moveTo>
                  <a:pt x="588645" y="143637"/>
                </a:moveTo>
                <a:lnTo>
                  <a:pt x="494538" y="143637"/>
                </a:lnTo>
                <a:lnTo>
                  <a:pt x="494538" y="499237"/>
                </a:lnTo>
                <a:lnTo>
                  <a:pt x="588645" y="499237"/>
                </a:lnTo>
                <a:lnTo>
                  <a:pt x="588645" y="143637"/>
                </a:lnTo>
                <a:close/>
              </a:path>
              <a:path w="1999614" h="507364">
                <a:moveTo>
                  <a:pt x="1762379" y="143637"/>
                </a:moveTo>
                <a:lnTo>
                  <a:pt x="1675002" y="143637"/>
                </a:lnTo>
                <a:lnTo>
                  <a:pt x="1675002" y="499237"/>
                </a:lnTo>
                <a:lnTo>
                  <a:pt x="1768983" y="499237"/>
                </a:lnTo>
                <a:lnTo>
                  <a:pt x="1768983" y="338200"/>
                </a:lnTo>
                <a:lnTo>
                  <a:pt x="1769435" y="310723"/>
                </a:lnTo>
                <a:lnTo>
                  <a:pt x="1773054" y="269817"/>
                </a:lnTo>
                <a:lnTo>
                  <a:pt x="1793987" y="228155"/>
                </a:lnTo>
                <a:lnTo>
                  <a:pt x="1834824" y="208371"/>
                </a:lnTo>
                <a:lnTo>
                  <a:pt x="1846707" y="207517"/>
                </a:lnTo>
                <a:lnTo>
                  <a:pt x="1991780" y="207517"/>
                </a:lnTo>
                <a:lnTo>
                  <a:pt x="1990808" y="204140"/>
                </a:lnTo>
                <a:lnTo>
                  <a:pt x="1987439" y="195833"/>
                </a:lnTo>
                <a:lnTo>
                  <a:pt x="1762379" y="195833"/>
                </a:lnTo>
                <a:lnTo>
                  <a:pt x="1762379" y="143637"/>
                </a:lnTo>
                <a:close/>
              </a:path>
              <a:path w="1999614" h="507364">
                <a:moveTo>
                  <a:pt x="1991780" y="207517"/>
                </a:moveTo>
                <a:lnTo>
                  <a:pt x="1846707" y="207517"/>
                </a:lnTo>
                <a:lnTo>
                  <a:pt x="1855896" y="208111"/>
                </a:lnTo>
                <a:lnTo>
                  <a:pt x="1864407" y="209883"/>
                </a:lnTo>
                <a:lnTo>
                  <a:pt x="1895508" y="235203"/>
                </a:lnTo>
                <a:lnTo>
                  <a:pt x="1904620" y="291514"/>
                </a:lnTo>
                <a:lnTo>
                  <a:pt x="1905000" y="499237"/>
                </a:lnTo>
                <a:lnTo>
                  <a:pt x="1999107" y="499237"/>
                </a:lnTo>
                <a:lnTo>
                  <a:pt x="1999107" y="278256"/>
                </a:lnTo>
                <a:lnTo>
                  <a:pt x="1998775" y="258853"/>
                </a:lnTo>
                <a:lnTo>
                  <a:pt x="1997789" y="241808"/>
                </a:lnTo>
                <a:lnTo>
                  <a:pt x="1996160" y="227143"/>
                </a:lnTo>
                <a:lnTo>
                  <a:pt x="1993900" y="214883"/>
                </a:lnTo>
                <a:lnTo>
                  <a:pt x="1991780" y="207517"/>
                </a:lnTo>
                <a:close/>
              </a:path>
              <a:path w="1999614" h="507364">
                <a:moveTo>
                  <a:pt x="1879600" y="135635"/>
                </a:moveTo>
                <a:lnTo>
                  <a:pt x="1845764" y="139398"/>
                </a:lnTo>
                <a:lnTo>
                  <a:pt x="1814941" y="150685"/>
                </a:lnTo>
                <a:lnTo>
                  <a:pt x="1787142" y="169497"/>
                </a:lnTo>
                <a:lnTo>
                  <a:pt x="1762379" y="195833"/>
                </a:lnTo>
                <a:lnTo>
                  <a:pt x="1987439" y="195833"/>
                </a:lnTo>
                <a:lnTo>
                  <a:pt x="1959133" y="159575"/>
                </a:lnTo>
                <a:lnTo>
                  <a:pt x="1923230" y="141904"/>
                </a:lnTo>
                <a:lnTo>
                  <a:pt x="1879600" y="135635"/>
                </a:lnTo>
                <a:close/>
              </a:path>
              <a:path w="1999614" h="507364">
                <a:moveTo>
                  <a:pt x="746251" y="383413"/>
                </a:moveTo>
                <a:lnTo>
                  <a:pt x="651891" y="397763"/>
                </a:lnTo>
                <a:lnTo>
                  <a:pt x="660221" y="421766"/>
                </a:lnTo>
                <a:lnTo>
                  <a:pt x="672242" y="443102"/>
                </a:lnTo>
                <a:lnTo>
                  <a:pt x="707263" y="477774"/>
                </a:lnTo>
                <a:lnTo>
                  <a:pt x="757221" y="499887"/>
                </a:lnTo>
                <a:lnTo>
                  <a:pt x="822325" y="507238"/>
                </a:lnTo>
                <a:lnTo>
                  <a:pt x="859879" y="505045"/>
                </a:lnTo>
                <a:lnTo>
                  <a:pt x="920319" y="487467"/>
                </a:lnTo>
                <a:lnTo>
                  <a:pt x="961064" y="453655"/>
                </a:lnTo>
                <a:lnTo>
                  <a:pt x="970149" y="439292"/>
                </a:lnTo>
                <a:lnTo>
                  <a:pt x="822325" y="439292"/>
                </a:lnTo>
                <a:lnTo>
                  <a:pt x="806678" y="438409"/>
                </a:lnTo>
                <a:lnTo>
                  <a:pt x="770763" y="425068"/>
                </a:lnTo>
                <a:lnTo>
                  <a:pt x="750063" y="396297"/>
                </a:lnTo>
                <a:lnTo>
                  <a:pt x="746251" y="383413"/>
                </a:lnTo>
                <a:close/>
              </a:path>
              <a:path w="1999614" h="507364">
                <a:moveTo>
                  <a:pt x="814577" y="135635"/>
                </a:moveTo>
                <a:lnTo>
                  <a:pt x="747998" y="143462"/>
                </a:lnTo>
                <a:lnTo>
                  <a:pt x="701421" y="167004"/>
                </a:lnTo>
                <a:lnTo>
                  <a:pt x="674052" y="202247"/>
                </a:lnTo>
                <a:lnTo>
                  <a:pt x="664972" y="244728"/>
                </a:lnTo>
                <a:lnTo>
                  <a:pt x="667595" y="268946"/>
                </a:lnTo>
                <a:lnTo>
                  <a:pt x="688653" y="308951"/>
                </a:lnTo>
                <a:lnTo>
                  <a:pt x="727588" y="335403"/>
                </a:lnTo>
                <a:lnTo>
                  <a:pt x="799736" y="358350"/>
                </a:lnTo>
                <a:lnTo>
                  <a:pt x="851408" y="370585"/>
                </a:lnTo>
                <a:lnTo>
                  <a:pt x="862580" y="373512"/>
                </a:lnTo>
                <a:lnTo>
                  <a:pt x="889635" y="393700"/>
                </a:lnTo>
                <a:lnTo>
                  <a:pt x="889635" y="400812"/>
                </a:lnTo>
                <a:lnTo>
                  <a:pt x="866884" y="431792"/>
                </a:lnTo>
                <a:lnTo>
                  <a:pt x="822325" y="439292"/>
                </a:lnTo>
                <a:lnTo>
                  <a:pt x="970149" y="439292"/>
                </a:lnTo>
                <a:lnTo>
                  <a:pt x="973804" y="433514"/>
                </a:lnTo>
                <a:lnTo>
                  <a:pt x="981448" y="411658"/>
                </a:lnTo>
                <a:lnTo>
                  <a:pt x="983996" y="388112"/>
                </a:lnTo>
                <a:lnTo>
                  <a:pt x="982160" y="366873"/>
                </a:lnTo>
                <a:lnTo>
                  <a:pt x="954532" y="318134"/>
                </a:lnTo>
                <a:lnTo>
                  <a:pt x="913415" y="295227"/>
                </a:lnTo>
                <a:lnTo>
                  <a:pt x="849630" y="276225"/>
                </a:lnTo>
                <a:lnTo>
                  <a:pt x="815913" y="268150"/>
                </a:lnTo>
                <a:lnTo>
                  <a:pt x="790019" y="261064"/>
                </a:lnTo>
                <a:lnTo>
                  <a:pt x="771959" y="254954"/>
                </a:lnTo>
                <a:lnTo>
                  <a:pt x="761746" y="249808"/>
                </a:lnTo>
                <a:lnTo>
                  <a:pt x="755396" y="245109"/>
                </a:lnTo>
                <a:lnTo>
                  <a:pt x="752348" y="239394"/>
                </a:lnTo>
                <a:lnTo>
                  <a:pt x="752348" y="224916"/>
                </a:lnTo>
                <a:lnTo>
                  <a:pt x="798984" y="203844"/>
                </a:lnTo>
                <a:lnTo>
                  <a:pt x="816229" y="203200"/>
                </a:lnTo>
                <a:lnTo>
                  <a:pt x="961304" y="203200"/>
                </a:lnTo>
                <a:lnTo>
                  <a:pt x="953087" y="188833"/>
                </a:lnTo>
                <a:lnTo>
                  <a:pt x="923163" y="159384"/>
                </a:lnTo>
                <a:lnTo>
                  <a:pt x="878205" y="141557"/>
                </a:lnTo>
                <a:lnTo>
                  <a:pt x="848725" y="137114"/>
                </a:lnTo>
                <a:lnTo>
                  <a:pt x="814577" y="135635"/>
                </a:lnTo>
                <a:close/>
              </a:path>
              <a:path w="1999614" h="507364">
                <a:moveTo>
                  <a:pt x="961304" y="203200"/>
                </a:moveTo>
                <a:lnTo>
                  <a:pt x="816229" y="203200"/>
                </a:lnTo>
                <a:lnTo>
                  <a:pt x="830137" y="203890"/>
                </a:lnTo>
                <a:lnTo>
                  <a:pt x="842343" y="205962"/>
                </a:lnTo>
                <a:lnTo>
                  <a:pt x="875014" y="227758"/>
                </a:lnTo>
                <a:lnTo>
                  <a:pt x="883285" y="246125"/>
                </a:lnTo>
                <a:lnTo>
                  <a:pt x="972058" y="229615"/>
                </a:lnTo>
                <a:lnTo>
                  <a:pt x="963935" y="207801"/>
                </a:lnTo>
                <a:lnTo>
                  <a:pt x="961304" y="203200"/>
                </a:lnTo>
                <a:close/>
              </a:path>
              <a:path w="1999614" h="507364">
                <a:moveTo>
                  <a:pt x="1160145" y="8381"/>
                </a:moveTo>
                <a:lnTo>
                  <a:pt x="1066038" y="8381"/>
                </a:lnTo>
                <a:lnTo>
                  <a:pt x="1066038" y="95376"/>
                </a:lnTo>
                <a:lnTo>
                  <a:pt x="1160145" y="95376"/>
                </a:lnTo>
                <a:lnTo>
                  <a:pt x="1160145" y="8381"/>
                </a:lnTo>
                <a:close/>
              </a:path>
              <a:path w="1999614" h="507364">
                <a:moveTo>
                  <a:pt x="588645" y="8381"/>
                </a:moveTo>
                <a:lnTo>
                  <a:pt x="494538" y="8381"/>
                </a:lnTo>
                <a:lnTo>
                  <a:pt x="494538" y="95376"/>
                </a:lnTo>
                <a:lnTo>
                  <a:pt x="588645" y="95376"/>
                </a:lnTo>
                <a:lnTo>
                  <a:pt x="588645" y="8381"/>
                </a:lnTo>
                <a:close/>
              </a:path>
              <a:path w="1999614" h="507364">
                <a:moveTo>
                  <a:pt x="107442" y="8381"/>
                </a:moveTo>
                <a:lnTo>
                  <a:pt x="0" y="8381"/>
                </a:lnTo>
                <a:lnTo>
                  <a:pt x="175387" y="499237"/>
                </a:lnTo>
                <a:lnTo>
                  <a:pt x="281177" y="499237"/>
                </a:lnTo>
                <a:lnTo>
                  <a:pt x="326915" y="371601"/>
                </a:lnTo>
                <a:lnTo>
                  <a:pt x="231648" y="371601"/>
                </a:lnTo>
                <a:lnTo>
                  <a:pt x="107442" y="8381"/>
                </a:lnTo>
                <a:close/>
              </a:path>
              <a:path w="1999614" h="507364">
                <a:moveTo>
                  <a:pt x="457073" y="8381"/>
                </a:moveTo>
                <a:lnTo>
                  <a:pt x="351917" y="8381"/>
                </a:lnTo>
                <a:lnTo>
                  <a:pt x="231648" y="371601"/>
                </a:lnTo>
                <a:lnTo>
                  <a:pt x="326915" y="371601"/>
                </a:lnTo>
                <a:lnTo>
                  <a:pt x="457073" y="8381"/>
                </a:lnTo>
                <a:close/>
              </a:path>
              <a:path w="1999614" h="507364">
                <a:moveTo>
                  <a:pt x="1522349" y="0"/>
                </a:moveTo>
                <a:lnTo>
                  <a:pt x="1416939" y="0"/>
                </a:lnTo>
                <a:lnTo>
                  <a:pt x="1370711" y="100075"/>
                </a:lnTo>
                <a:lnTo>
                  <a:pt x="1430274" y="100075"/>
                </a:lnTo>
                <a:lnTo>
                  <a:pt x="1522349" y="0"/>
                </a:lnTo>
                <a:close/>
              </a:path>
            </a:pathLst>
          </a:custGeom>
          <a:solidFill>
            <a:srgbClr val="FFFF00"/>
          </a:solidFill>
        </p:spPr>
        <p:txBody>
          <a:bodyPr wrap="square" lIns="0" tIns="0" rIns="0" bIns="0" rtlCol="0"/>
          <a:lstStyle/>
          <a:p>
            <a:endParaRPr/>
          </a:p>
        </p:txBody>
      </p:sp>
      <p:sp>
        <p:nvSpPr>
          <p:cNvPr id="7" name="object 7"/>
          <p:cNvSpPr/>
          <p:nvPr/>
        </p:nvSpPr>
        <p:spPr>
          <a:xfrm>
            <a:off x="4874895" y="2174241"/>
            <a:ext cx="182880" cy="22745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14292" y="2110232"/>
            <a:ext cx="94615" cy="355600"/>
          </a:xfrm>
          <a:custGeom>
            <a:avLst/>
            <a:gdLst/>
            <a:ahLst/>
            <a:cxnLst/>
            <a:rect l="l" t="t" r="r" b="b"/>
            <a:pathLst>
              <a:path w="94614" h="355600">
                <a:moveTo>
                  <a:pt x="0" y="0"/>
                </a:moveTo>
                <a:lnTo>
                  <a:pt x="94107" y="0"/>
                </a:lnTo>
                <a:lnTo>
                  <a:pt x="94107" y="355600"/>
                </a:lnTo>
                <a:lnTo>
                  <a:pt x="0" y="355600"/>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4042792" y="2110232"/>
            <a:ext cx="94615" cy="355600"/>
          </a:xfrm>
          <a:custGeom>
            <a:avLst/>
            <a:gdLst/>
            <a:ahLst/>
            <a:cxnLst/>
            <a:rect l="l" t="t" r="r" b="b"/>
            <a:pathLst>
              <a:path w="94614" h="355600">
                <a:moveTo>
                  <a:pt x="0" y="0"/>
                </a:moveTo>
                <a:lnTo>
                  <a:pt x="94107" y="0"/>
                </a:lnTo>
                <a:lnTo>
                  <a:pt x="94107" y="355600"/>
                </a:lnTo>
                <a:lnTo>
                  <a:pt x="0" y="355600"/>
                </a:lnTo>
                <a:lnTo>
                  <a:pt x="0" y="0"/>
                </a:lnTo>
                <a:close/>
              </a:path>
            </a:pathLst>
          </a:custGeom>
          <a:ln w="9144">
            <a:solidFill>
              <a:srgbClr val="000000"/>
            </a:solidFill>
          </a:ln>
        </p:spPr>
        <p:txBody>
          <a:bodyPr wrap="square" lIns="0" tIns="0" rIns="0" bIns="0" rtlCol="0"/>
          <a:lstStyle/>
          <a:p>
            <a:endParaRPr/>
          </a:p>
        </p:txBody>
      </p:sp>
      <p:sp>
        <p:nvSpPr>
          <p:cNvPr id="10" name="object 10"/>
          <p:cNvSpPr/>
          <p:nvPr/>
        </p:nvSpPr>
        <p:spPr>
          <a:xfrm>
            <a:off x="5223257" y="2102232"/>
            <a:ext cx="324485" cy="363855"/>
          </a:xfrm>
          <a:custGeom>
            <a:avLst/>
            <a:gdLst/>
            <a:ahLst/>
            <a:cxnLst/>
            <a:rect l="l" t="t" r="r" b="b"/>
            <a:pathLst>
              <a:path w="324485" h="363855">
                <a:moveTo>
                  <a:pt x="204597" y="0"/>
                </a:moveTo>
                <a:lnTo>
                  <a:pt x="248227" y="6268"/>
                </a:lnTo>
                <a:lnTo>
                  <a:pt x="284130" y="23939"/>
                </a:lnTo>
                <a:lnTo>
                  <a:pt x="311689" y="58356"/>
                </a:lnTo>
                <a:lnTo>
                  <a:pt x="322786" y="106172"/>
                </a:lnTo>
                <a:lnTo>
                  <a:pt x="324104" y="142621"/>
                </a:lnTo>
                <a:lnTo>
                  <a:pt x="324104" y="363601"/>
                </a:lnTo>
                <a:lnTo>
                  <a:pt x="229997" y="363601"/>
                </a:lnTo>
                <a:lnTo>
                  <a:pt x="229997" y="182118"/>
                </a:lnTo>
                <a:lnTo>
                  <a:pt x="229617" y="155878"/>
                </a:lnTo>
                <a:lnTo>
                  <a:pt x="224028" y="107569"/>
                </a:lnTo>
                <a:lnTo>
                  <a:pt x="197225" y="77186"/>
                </a:lnTo>
                <a:lnTo>
                  <a:pt x="171704" y="71882"/>
                </a:lnTo>
                <a:lnTo>
                  <a:pt x="159821" y="72735"/>
                </a:lnTo>
                <a:lnTo>
                  <a:pt x="118935" y="92559"/>
                </a:lnTo>
                <a:lnTo>
                  <a:pt x="98051" y="134181"/>
                </a:lnTo>
                <a:lnTo>
                  <a:pt x="94432" y="175087"/>
                </a:lnTo>
                <a:lnTo>
                  <a:pt x="93980" y="202565"/>
                </a:lnTo>
                <a:lnTo>
                  <a:pt x="93980" y="363601"/>
                </a:lnTo>
                <a:lnTo>
                  <a:pt x="0" y="363601"/>
                </a:lnTo>
                <a:lnTo>
                  <a:pt x="0" y="8001"/>
                </a:lnTo>
                <a:lnTo>
                  <a:pt x="87376" y="8001"/>
                </a:lnTo>
                <a:lnTo>
                  <a:pt x="87376" y="60198"/>
                </a:lnTo>
                <a:lnTo>
                  <a:pt x="112139" y="33861"/>
                </a:lnTo>
                <a:lnTo>
                  <a:pt x="139938" y="15049"/>
                </a:lnTo>
                <a:lnTo>
                  <a:pt x="170761" y="3762"/>
                </a:lnTo>
                <a:lnTo>
                  <a:pt x="204597" y="0"/>
                </a:lnTo>
                <a:close/>
              </a:path>
            </a:pathLst>
          </a:custGeom>
          <a:ln w="9144">
            <a:solidFill>
              <a:srgbClr val="000000"/>
            </a:solidFill>
          </a:ln>
        </p:spPr>
        <p:txBody>
          <a:bodyPr wrap="square" lIns="0" tIns="0" rIns="0" bIns="0" rtlCol="0"/>
          <a:lstStyle/>
          <a:p>
            <a:endParaRPr/>
          </a:p>
        </p:txBody>
      </p:sp>
      <p:sp>
        <p:nvSpPr>
          <p:cNvPr id="11" name="object 11"/>
          <p:cNvSpPr/>
          <p:nvPr/>
        </p:nvSpPr>
        <p:spPr>
          <a:xfrm>
            <a:off x="4782946" y="2102230"/>
            <a:ext cx="367030" cy="372110"/>
          </a:xfrm>
          <a:custGeom>
            <a:avLst/>
            <a:gdLst/>
            <a:ahLst/>
            <a:cxnLst/>
            <a:rect l="l" t="t" r="r" b="b"/>
            <a:pathLst>
              <a:path w="367029" h="372110">
                <a:moveTo>
                  <a:pt x="183261" y="0"/>
                </a:moveTo>
                <a:lnTo>
                  <a:pt x="221759" y="3264"/>
                </a:lnTo>
                <a:lnTo>
                  <a:pt x="287899" y="29414"/>
                </a:lnTo>
                <a:lnTo>
                  <a:pt x="338044" y="80254"/>
                </a:lnTo>
                <a:lnTo>
                  <a:pt x="363813" y="146496"/>
                </a:lnTo>
                <a:lnTo>
                  <a:pt x="367029" y="184785"/>
                </a:lnTo>
                <a:lnTo>
                  <a:pt x="363787" y="223432"/>
                </a:lnTo>
                <a:lnTo>
                  <a:pt x="337776" y="290298"/>
                </a:lnTo>
                <a:lnTo>
                  <a:pt x="287266" y="341758"/>
                </a:lnTo>
                <a:lnTo>
                  <a:pt x="221734" y="368290"/>
                </a:lnTo>
                <a:lnTo>
                  <a:pt x="183895" y="371602"/>
                </a:lnTo>
                <a:lnTo>
                  <a:pt x="159722" y="370220"/>
                </a:lnTo>
                <a:lnTo>
                  <a:pt x="113137" y="359171"/>
                </a:lnTo>
                <a:lnTo>
                  <a:pt x="69816" y="337169"/>
                </a:lnTo>
                <a:lnTo>
                  <a:pt x="36046" y="304784"/>
                </a:lnTo>
                <a:lnTo>
                  <a:pt x="13019" y="262231"/>
                </a:lnTo>
                <a:lnTo>
                  <a:pt x="1450" y="210224"/>
                </a:lnTo>
                <a:lnTo>
                  <a:pt x="0" y="180721"/>
                </a:lnTo>
                <a:lnTo>
                  <a:pt x="1450" y="157480"/>
                </a:lnTo>
                <a:lnTo>
                  <a:pt x="13019" y="112141"/>
                </a:lnTo>
                <a:lnTo>
                  <a:pt x="35925" y="69421"/>
                </a:lnTo>
                <a:lnTo>
                  <a:pt x="68691" y="35893"/>
                </a:lnTo>
                <a:lnTo>
                  <a:pt x="110430" y="12912"/>
                </a:lnTo>
                <a:lnTo>
                  <a:pt x="157761" y="1430"/>
                </a:lnTo>
                <a:lnTo>
                  <a:pt x="183261" y="0"/>
                </a:lnTo>
                <a:close/>
              </a:path>
            </a:pathLst>
          </a:custGeom>
          <a:ln w="9144">
            <a:solidFill>
              <a:srgbClr val="000000"/>
            </a:solidFill>
          </a:ln>
        </p:spPr>
        <p:txBody>
          <a:bodyPr wrap="square" lIns="0" tIns="0" rIns="0" bIns="0" rtlCol="0"/>
          <a:lstStyle/>
          <a:p>
            <a:endParaRPr/>
          </a:p>
        </p:txBody>
      </p:sp>
      <p:sp>
        <p:nvSpPr>
          <p:cNvPr id="12" name="object 12"/>
          <p:cNvSpPr/>
          <p:nvPr/>
        </p:nvSpPr>
        <p:spPr>
          <a:xfrm>
            <a:off x="4200146" y="2102230"/>
            <a:ext cx="332105" cy="372110"/>
          </a:xfrm>
          <a:custGeom>
            <a:avLst/>
            <a:gdLst/>
            <a:ahLst/>
            <a:cxnLst/>
            <a:rect l="l" t="t" r="r" b="b"/>
            <a:pathLst>
              <a:path w="332104" h="372110">
                <a:moveTo>
                  <a:pt x="162686" y="0"/>
                </a:moveTo>
                <a:lnTo>
                  <a:pt x="226313" y="5921"/>
                </a:lnTo>
                <a:lnTo>
                  <a:pt x="271271" y="23749"/>
                </a:lnTo>
                <a:lnTo>
                  <a:pt x="301196" y="53197"/>
                </a:lnTo>
                <a:lnTo>
                  <a:pt x="320166" y="93980"/>
                </a:lnTo>
                <a:lnTo>
                  <a:pt x="231393" y="110490"/>
                </a:lnTo>
                <a:lnTo>
                  <a:pt x="227895" y="100705"/>
                </a:lnTo>
                <a:lnTo>
                  <a:pt x="223123" y="92122"/>
                </a:lnTo>
                <a:lnTo>
                  <a:pt x="190452" y="70326"/>
                </a:lnTo>
                <a:lnTo>
                  <a:pt x="164337" y="67564"/>
                </a:lnTo>
                <a:lnTo>
                  <a:pt x="147093" y="68208"/>
                </a:lnTo>
                <a:lnTo>
                  <a:pt x="104012" y="82931"/>
                </a:lnTo>
                <a:lnTo>
                  <a:pt x="100456" y="89281"/>
                </a:lnTo>
                <a:lnTo>
                  <a:pt x="100456" y="97028"/>
                </a:lnTo>
                <a:lnTo>
                  <a:pt x="100456" y="103759"/>
                </a:lnTo>
                <a:lnTo>
                  <a:pt x="138128" y="125428"/>
                </a:lnTo>
                <a:lnTo>
                  <a:pt x="197738" y="140589"/>
                </a:lnTo>
                <a:lnTo>
                  <a:pt x="232453" y="149619"/>
                </a:lnTo>
                <a:lnTo>
                  <a:pt x="284928" y="170539"/>
                </a:lnTo>
                <a:lnTo>
                  <a:pt x="315549" y="196236"/>
                </a:lnTo>
                <a:lnTo>
                  <a:pt x="332104" y="252476"/>
                </a:lnTo>
                <a:lnTo>
                  <a:pt x="329557" y="276022"/>
                </a:lnTo>
                <a:lnTo>
                  <a:pt x="309173" y="318019"/>
                </a:lnTo>
                <a:lnTo>
                  <a:pt x="268428" y="351831"/>
                </a:lnTo>
                <a:lnTo>
                  <a:pt x="207988" y="369409"/>
                </a:lnTo>
                <a:lnTo>
                  <a:pt x="170433" y="371602"/>
                </a:lnTo>
                <a:lnTo>
                  <a:pt x="135971" y="369766"/>
                </a:lnTo>
                <a:lnTo>
                  <a:pt x="78476" y="355046"/>
                </a:lnTo>
                <a:lnTo>
                  <a:pt x="36040" y="326136"/>
                </a:lnTo>
                <a:lnTo>
                  <a:pt x="8330" y="286131"/>
                </a:lnTo>
                <a:lnTo>
                  <a:pt x="0" y="262128"/>
                </a:lnTo>
                <a:lnTo>
                  <a:pt x="94360" y="247777"/>
                </a:lnTo>
                <a:lnTo>
                  <a:pt x="98172" y="260661"/>
                </a:lnTo>
                <a:lnTo>
                  <a:pt x="103520" y="271891"/>
                </a:lnTo>
                <a:lnTo>
                  <a:pt x="140985" y="300116"/>
                </a:lnTo>
                <a:lnTo>
                  <a:pt x="170433" y="303657"/>
                </a:lnTo>
                <a:lnTo>
                  <a:pt x="187525" y="302823"/>
                </a:lnTo>
                <a:lnTo>
                  <a:pt x="225297" y="290322"/>
                </a:lnTo>
                <a:lnTo>
                  <a:pt x="237743" y="265176"/>
                </a:lnTo>
                <a:lnTo>
                  <a:pt x="237743" y="258064"/>
                </a:lnTo>
                <a:lnTo>
                  <a:pt x="199516" y="234950"/>
                </a:lnTo>
                <a:lnTo>
                  <a:pt x="147845" y="222714"/>
                </a:lnTo>
                <a:lnTo>
                  <a:pt x="106568" y="210978"/>
                </a:lnTo>
                <a:lnTo>
                  <a:pt x="55244" y="189103"/>
                </a:lnTo>
                <a:lnTo>
                  <a:pt x="23590" y="154717"/>
                </a:lnTo>
                <a:lnTo>
                  <a:pt x="13080" y="109093"/>
                </a:lnTo>
                <a:lnTo>
                  <a:pt x="15347" y="86947"/>
                </a:lnTo>
                <a:lnTo>
                  <a:pt x="33547" y="48085"/>
                </a:lnTo>
                <a:lnTo>
                  <a:pt x="70318" y="17627"/>
                </a:lnTo>
                <a:lnTo>
                  <a:pt x="126896" y="1954"/>
                </a:lnTo>
                <a:lnTo>
                  <a:pt x="162686"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4614292" y="1974978"/>
            <a:ext cx="94615" cy="86995"/>
          </a:xfrm>
          <a:custGeom>
            <a:avLst/>
            <a:gdLst/>
            <a:ahLst/>
            <a:cxnLst/>
            <a:rect l="l" t="t" r="r" b="b"/>
            <a:pathLst>
              <a:path w="94614" h="86994">
                <a:moveTo>
                  <a:pt x="0" y="0"/>
                </a:moveTo>
                <a:lnTo>
                  <a:pt x="94107" y="0"/>
                </a:lnTo>
                <a:lnTo>
                  <a:pt x="94107" y="86995"/>
                </a:lnTo>
                <a:lnTo>
                  <a:pt x="0" y="86995"/>
                </a:lnTo>
                <a:lnTo>
                  <a:pt x="0"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4042792" y="1974978"/>
            <a:ext cx="94615" cy="86995"/>
          </a:xfrm>
          <a:custGeom>
            <a:avLst/>
            <a:gdLst/>
            <a:ahLst/>
            <a:cxnLst/>
            <a:rect l="l" t="t" r="r" b="b"/>
            <a:pathLst>
              <a:path w="94614" h="86994">
                <a:moveTo>
                  <a:pt x="0" y="0"/>
                </a:moveTo>
                <a:lnTo>
                  <a:pt x="94107" y="0"/>
                </a:lnTo>
                <a:lnTo>
                  <a:pt x="94107" y="86995"/>
                </a:lnTo>
                <a:lnTo>
                  <a:pt x="0" y="86995"/>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3548253" y="1974978"/>
            <a:ext cx="457200" cy="490855"/>
          </a:xfrm>
          <a:custGeom>
            <a:avLst/>
            <a:gdLst/>
            <a:ahLst/>
            <a:cxnLst/>
            <a:rect l="l" t="t" r="r" b="b"/>
            <a:pathLst>
              <a:path w="457200" h="490855">
                <a:moveTo>
                  <a:pt x="0" y="0"/>
                </a:moveTo>
                <a:lnTo>
                  <a:pt x="107442" y="0"/>
                </a:lnTo>
                <a:lnTo>
                  <a:pt x="231648" y="363220"/>
                </a:lnTo>
                <a:lnTo>
                  <a:pt x="351917" y="0"/>
                </a:lnTo>
                <a:lnTo>
                  <a:pt x="457073" y="0"/>
                </a:lnTo>
                <a:lnTo>
                  <a:pt x="281177" y="490855"/>
                </a:lnTo>
                <a:lnTo>
                  <a:pt x="175387" y="490855"/>
                </a:lnTo>
                <a:lnTo>
                  <a:pt x="0" y="0"/>
                </a:lnTo>
                <a:close/>
              </a:path>
            </a:pathLst>
          </a:custGeom>
          <a:ln w="9144">
            <a:solidFill>
              <a:srgbClr val="000000"/>
            </a:solidFill>
          </a:ln>
        </p:spPr>
        <p:txBody>
          <a:bodyPr wrap="square" lIns="0" tIns="0" rIns="0" bIns="0" rtlCol="0"/>
          <a:lstStyle/>
          <a:p>
            <a:endParaRPr/>
          </a:p>
        </p:txBody>
      </p:sp>
      <p:sp>
        <p:nvSpPr>
          <p:cNvPr id="16" name="object 16"/>
          <p:cNvSpPr/>
          <p:nvPr/>
        </p:nvSpPr>
        <p:spPr>
          <a:xfrm>
            <a:off x="4918966" y="1966595"/>
            <a:ext cx="151765" cy="100330"/>
          </a:xfrm>
          <a:custGeom>
            <a:avLst/>
            <a:gdLst/>
            <a:ahLst/>
            <a:cxnLst/>
            <a:rect l="l" t="t" r="r" b="b"/>
            <a:pathLst>
              <a:path w="151764" h="100330">
                <a:moveTo>
                  <a:pt x="46227" y="0"/>
                </a:moveTo>
                <a:lnTo>
                  <a:pt x="151637" y="0"/>
                </a:lnTo>
                <a:lnTo>
                  <a:pt x="59562" y="100075"/>
                </a:lnTo>
                <a:lnTo>
                  <a:pt x="0" y="100075"/>
                </a:lnTo>
                <a:lnTo>
                  <a:pt x="46227"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536448" y="2955035"/>
            <a:ext cx="8375904" cy="3372612"/>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59891" y="2979422"/>
            <a:ext cx="8114538" cy="582929"/>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669876" y="2989962"/>
            <a:ext cx="8058327" cy="526669"/>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152144" y="3649979"/>
            <a:ext cx="7102602" cy="59055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162001" y="3660523"/>
            <a:ext cx="7047407" cy="534035"/>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560831" y="4320540"/>
            <a:ext cx="8276082" cy="590550"/>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571070" y="4331082"/>
            <a:ext cx="8219617" cy="534035"/>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603504" y="4991114"/>
            <a:ext cx="8199882" cy="479285"/>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14273" y="5001640"/>
            <a:ext cx="8143392" cy="422910"/>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1120139" y="5661661"/>
            <a:ext cx="3156966" cy="582929"/>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1129781" y="5672226"/>
            <a:ext cx="3102495" cy="526668"/>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1082039" y="6124960"/>
            <a:ext cx="3234690" cy="92237"/>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1096391" y="6154089"/>
            <a:ext cx="3169920" cy="0"/>
          </a:xfrm>
          <a:custGeom>
            <a:avLst/>
            <a:gdLst/>
            <a:ahLst/>
            <a:cxnLst/>
            <a:rect l="l" t="t" r="r" b="b"/>
            <a:pathLst>
              <a:path w="3169920">
                <a:moveTo>
                  <a:pt x="0" y="0"/>
                </a:moveTo>
                <a:lnTo>
                  <a:pt x="3169920" y="0"/>
                </a:lnTo>
              </a:path>
            </a:pathLst>
          </a:custGeom>
          <a:ln w="27432">
            <a:solidFill>
              <a:srgbClr val="FFFF00"/>
            </a:solidFill>
          </a:ln>
        </p:spPr>
        <p:txBody>
          <a:bodyPr wrap="square" lIns="0" tIns="0" rIns="0" bIns="0" rtlCol="0"/>
          <a:lstStyle/>
          <a:p>
            <a:endParaRPr/>
          </a:p>
        </p:txBody>
      </p:sp>
      <p:sp>
        <p:nvSpPr>
          <p:cNvPr id="30" name="object 30"/>
          <p:cNvSpPr/>
          <p:nvPr/>
        </p:nvSpPr>
        <p:spPr>
          <a:xfrm>
            <a:off x="1096391" y="6140373"/>
            <a:ext cx="3169920" cy="27940"/>
          </a:xfrm>
          <a:custGeom>
            <a:avLst/>
            <a:gdLst/>
            <a:ahLst/>
            <a:cxnLst/>
            <a:rect l="l" t="t" r="r" b="b"/>
            <a:pathLst>
              <a:path w="3169920" h="27939">
                <a:moveTo>
                  <a:pt x="0" y="0"/>
                </a:moveTo>
                <a:lnTo>
                  <a:pt x="1584960" y="0"/>
                </a:lnTo>
                <a:lnTo>
                  <a:pt x="3169920" y="0"/>
                </a:lnTo>
                <a:lnTo>
                  <a:pt x="3169920" y="27431"/>
                </a:lnTo>
                <a:lnTo>
                  <a:pt x="1584960" y="27431"/>
                </a:lnTo>
                <a:lnTo>
                  <a:pt x="0" y="27431"/>
                </a:lnTo>
                <a:lnTo>
                  <a:pt x="0" y="0"/>
                </a:lnTo>
                <a:close/>
              </a:path>
            </a:pathLst>
          </a:custGeom>
          <a:ln w="9144">
            <a:solidFill>
              <a:srgbClr val="000000"/>
            </a:solidFill>
          </a:ln>
        </p:spPr>
        <p:txBody>
          <a:bodyPr wrap="square" lIns="0" tIns="0" rIns="0" bIns="0" rtlCol="0"/>
          <a:lstStyle/>
          <a:p>
            <a:endParaRPr/>
          </a:p>
        </p:txBody>
      </p:sp>
      <p:sp>
        <p:nvSpPr>
          <p:cNvPr id="31" name="object 31"/>
          <p:cNvSpPr/>
          <p:nvPr/>
        </p:nvSpPr>
        <p:spPr>
          <a:xfrm>
            <a:off x="4445508" y="5669281"/>
            <a:ext cx="3842766" cy="582929"/>
          </a:xfrm>
          <a:prstGeom prst="rect">
            <a:avLst/>
          </a:prstGeom>
          <a:blipFill>
            <a:blip r:embed="rId18" cstate="print"/>
            <a:stretch>
              <a:fillRect/>
            </a:stretch>
          </a:blipFill>
        </p:spPr>
        <p:txBody>
          <a:bodyPr wrap="square" lIns="0" tIns="0" rIns="0" bIns="0" rtlCol="0"/>
          <a:lstStyle/>
          <a:p>
            <a:endParaRPr/>
          </a:p>
        </p:txBody>
      </p:sp>
      <p:sp>
        <p:nvSpPr>
          <p:cNvPr id="32" name="object 32"/>
          <p:cNvSpPr/>
          <p:nvPr/>
        </p:nvSpPr>
        <p:spPr>
          <a:xfrm>
            <a:off x="4455161" y="5679048"/>
            <a:ext cx="3788283" cy="527215"/>
          </a:xfrm>
          <a:prstGeom prst="rect">
            <a:avLst/>
          </a:prstGeom>
          <a:blipFill>
            <a:blip r:embed="rId19" cstate="print"/>
            <a:stretch>
              <a:fillRect/>
            </a:stretch>
          </a:blipFill>
        </p:spPr>
        <p:txBody>
          <a:bodyPr wrap="square" lIns="0" tIns="0" rIns="0" bIns="0" rtlCol="0"/>
          <a:lstStyle/>
          <a:p>
            <a:endParaRPr/>
          </a:p>
        </p:txBody>
      </p:sp>
      <p:sp>
        <p:nvSpPr>
          <p:cNvPr id="33" name="object 33"/>
          <p:cNvSpPr txBox="1"/>
          <p:nvPr/>
        </p:nvSpPr>
        <p:spPr>
          <a:xfrm>
            <a:off x="489712" y="6357315"/>
            <a:ext cx="128270" cy="420628"/>
          </a:xfrm>
          <a:prstGeom prst="rect">
            <a:avLst/>
          </a:prstGeom>
        </p:spPr>
        <p:txBody>
          <a:bodyPr vert="horz" wrap="square" lIns="0" tIns="50800" rIns="0" bIns="0" rtlCol="0">
            <a:spAutoFit/>
          </a:bodyPr>
          <a:lstStyle/>
          <a:p>
            <a:pPr marL="25400">
              <a:spcBef>
                <a:spcPts val="400"/>
              </a:spcBef>
            </a:pPr>
            <a:fld id="{81D60167-4931-47E6-BA6A-407CBD079E47}" type="slidenum">
              <a:rPr sz="1200" spc="-60" dirty="0">
                <a:solidFill>
                  <a:srgbClr val="888888"/>
                </a:solidFill>
                <a:latin typeface="Arial"/>
                <a:cs typeface="Arial"/>
              </a:rPr>
              <a:pPr marL="25400">
                <a:spcBef>
                  <a:spcPts val="400"/>
                </a:spcBef>
              </a:pPr>
              <a:t>31</a:t>
            </a:fld>
            <a:endParaRPr sz="12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45564" y="1318260"/>
            <a:ext cx="5452872" cy="5410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62100" y="113159"/>
            <a:ext cx="5173345" cy="696595"/>
          </a:xfrm>
          <a:prstGeom prst="rect">
            <a:avLst/>
          </a:prstGeom>
        </p:spPr>
        <p:txBody>
          <a:bodyPr vert="horz" wrap="square" lIns="0" tIns="12700" rIns="0" bIns="0" rtlCol="0" anchor="ctr">
            <a:spAutoFit/>
          </a:bodyPr>
          <a:lstStyle/>
          <a:p>
            <a:pPr marL="12700">
              <a:lnSpc>
                <a:spcPct val="100000"/>
              </a:lnSpc>
              <a:spcBef>
                <a:spcPts val="100"/>
              </a:spcBef>
            </a:pPr>
            <a:r>
              <a:rPr u="heavy" spc="-1100" dirty="0">
                <a:uFill>
                  <a:solidFill>
                    <a:srgbClr val="000000"/>
                  </a:solidFill>
                </a:uFill>
                <a:latin typeface="Times New Roman"/>
                <a:cs typeface="Times New Roman"/>
              </a:rPr>
              <a:t> </a:t>
            </a:r>
            <a:r>
              <a:rPr b="1" u="heavy" spc="-405" dirty="0">
                <a:uFill>
                  <a:solidFill>
                    <a:srgbClr val="000000"/>
                  </a:solidFill>
                </a:uFill>
                <a:latin typeface="Arial"/>
                <a:cs typeface="Arial"/>
              </a:rPr>
              <a:t>¿Qué </a:t>
            </a:r>
            <a:r>
              <a:rPr b="1" u="heavy" spc="-465" dirty="0">
                <a:uFill>
                  <a:solidFill>
                    <a:srgbClr val="000000"/>
                  </a:solidFill>
                </a:uFill>
                <a:latin typeface="Arial"/>
                <a:cs typeface="Arial"/>
              </a:rPr>
              <a:t>es </a:t>
            </a:r>
            <a:r>
              <a:rPr b="1" u="heavy" spc="-310" dirty="0">
                <a:uFill>
                  <a:solidFill>
                    <a:srgbClr val="000000"/>
                  </a:solidFill>
                </a:uFill>
                <a:latin typeface="Arial"/>
                <a:cs typeface="Arial"/>
              </a:rPr>
              <a:t>una</a:t>
            </a:r>
            <a:r>
              <a:rPr b="1" u="heavy" spc="95" dirty="0">
                <a:uFill>
                  <a:solidFill>
                    <a:srgbClr val="000000"/>
                  </a:solidFill>
                </a:uFill>
                <a:latin typeface="Arial"/>
                <a:cs typeface="Arial"/>
              </a:rPr>
              <a:t> </a:t>
            </a:r>
            <a:r>
              <a:rPr b="1" u="heavy" spc="-280" dirty="0">
                <a:uFill>
                  <a:solidFill>
                    <a:srgbClr val="000000"/>
                  </a:solidFill>
                </a:uFill>
                <a:latin typeface="Arial"/>
                <a:cs typeface="Arial"/>
              </a:rPr>
              <a:t>“</a:t>
            </a:r>
            <a:r>
              <a:rPr b="1" i="1" u="heavy" spc="-280" dirty="0">
                <a:uFill>
                  <a:solidFill>
                    <a:srgbClr val="000000"/>
                  </a:solidFill>
                </a:uFill>
                <a:latin typeface="Arial"/>
                <a:cs typeface="Arial"/>
              </a:rPr>
              <a:t>Visión”</a:t>
            </a:r>
            <a:r>
              <a:rPr b="1" u="heavy" spc="-280" dirty="0">
                <a:uFill>
                  <a:solidFill>
                    <a:srgbClr val="000000"/>
                  </a:solidFill>
                </a:uFill>
                <a:latin typeface="Trebuchet MS"/>
                <a:cs typeface="Trebuchet MS"/>
              </a:rPr>
              <a:t>?</a:t>
            </a:r>
            <a:endParaRPr>
              <a:latin typeface="Trebuchet MS"/>
              <a:cs typeface="Trebuchet MS"/>
            </a:endParaRPr>
          </a:p>
        </p:txBody>
      </p:sp>
      <p:sp>
        <p:nvSpPr>
          <p:cNvPr id="5" name="object 5"/>
          <p:cNvSpPr txBox="1"/>
          <p:nvPr/>
        </p:nvSpPr>
        <p:spPr>
          <a:xfrm>
            <a:off x="8491981" y="6465214"/>
            <a:ext cx="128270" cy="153888"/>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32</a:t>
            </a:fld>
            <a:endParaRPr sz="1200">
              <a:latin typeface="Arial"/>
              <a:cs typeface="Arial"/>
            </a:endParaRPr>
          </a:p>
        </p:txBody>
      </p:sp>
      <p:sp>
        <p:nvSpPr>
          <p:cNvPr id="4" name="object 4"/>
          <p:cNvSpPr txBox="1"/>
          <p:nvPr/>
        </p:nvSpPr>
        <p:spPr>
          <a:xfrm>
            <a:off x="381000" y="2819400"/>
            <a:ext cx="8763000" cy="1367041"/>
          </a:xfrm>
          <a:prstGeom prst="rect">
            <a:avLst/>
          </a:prstGeom>
        </p:spPr>
        <p:txBody>
          <a:bodyPr vert="horz" wrap="square" lIns="0" tIns="12700" rIns="0" bIns="0" rtlCol="0">
            <a:spAutoFit/>
          </a:bodyPr>
          <a:lstStyle/>
          <a:p>
            <a:pPr marL="355600" indent="-355600">
              <a:spcBef>
                <a:spcPts val="100"/>
              </a:spcBef>
              <a:buFont typeface="Arial"/>
              <a:buChar char="•"/>
              <a:tabLst>
                <a:tab pos="355600" algn="l"/>
              </a:tabLst>
            </a:pPr>
            <a:r>
              <a:rPr sz="4400" b="1" spc="-340" dirty="0">
                <a:latin typeface="Trebuchet MS"/>
                <a:cs typeface="Trebuchet MS"/>
              </a:rPr>
              <a:t>Y </a:t>
            </a:r>
            <a:r>
              <a:rPr sz="4400" b="1" spc="-200" dirty="0">
                <a:latin typeface="Trebuchet MS"/>
                <a:cs typeface="Trebuchet MS"/>
              </a:rPr>
              <a:t>cada </a:t>
            </a:r>
            <a:r>
              <a:rPr sz="4400" b="1" spc="-170" dirty="0">
                <a:latin typeface="Trebuchet MS"/>
                <a:cs typeface="Trebuchet MS"/>
              </a:rPr>
              <a:t>iglesia </a:t>
            </a:r>
            <a:r>
              <a:rPr sz="4400" b="1" spc="-215" dirty="0">
                <a:latin typeface="Trebuchet MS"/>
                <a:cs typeface="Trebuchet MS"/>
              </a:rPr>
              <a:t>necesita </a:t>
            </a:r>
            <a:r>
              <a:rPr sz="4400" b="1" spc="-180" dirty="0">
                <a:latin typeface="Trebuchet MS"/>
                <a:cs typeface="Trebuchet MS"/>
              </a:rPr>
              <a:t>una</a:t>
            </a:r>
            <a:r>
              <a:rPr sz="4400" b="1" spc="-459" dirty="0">
                <a:latin typeface="Trebuchet MS"/>
                <a:cs typeface="Trebuchet MS"/>
              </a:rPr>
              <a:t> </a:t>
            </a:r>
            <a:r>
              <a:rPr sz="4400" b="1" i="1" spc="-240" dirty="0">
                <a:latin typeface="Trebuchet MS"/>
                <a:cs typeface="Trebuchet MS"/>
              </a:rPr>
              <a:t>visión</a:t>
            </a:r>
            <a:endParaRPr sz="4400" dirty="0">
              <a:latin typeface="Trebuchet MS"/>
              <a:cs typeface="Trebuchet MS"/>
            </a:endParaRPr>
          </a:p>
          <a:p>
            <a:pPr marL="926465"/>
            <a:r>
              <a:rPr sz="4400" b="1" spc="-245" dirty="0">
                <a:latin typeface="Trebuchet MS"/>
                <a:cs typeface="Trebuchet MS"/>
              </a:rPr>
              <a:t>única, </a:t>
            </a:r>
            <a:r>
              <a:rPr sz="4400" b="1" spc="-210" dirty="0">
                <a:latin typeface="Trebuchet MS"/>
                <a:cs typeface="Trebuchet MS"/>
              </a:rPr>
              <a:t>que </a:t>
            </a:r>
            <a:r>
              <a:rPr sz="4400" b="1" spc="-190" dirty="0">
                <a:latin typeface="Trebuchet MS"/>
                <a:cs typeface="Trebuchet MS"/>
              </a:rPr>
              <a:t>es </a:t>
            </a:r>
            <a:r>
              <a:rPr sz="4400" b="1" spc="-180" dirty="0" err="1">
                <a:latin typeface="Trebuchet MS"/>
                <a:cs typeface="Trebuchet MS"/>
              </a:rPr>
              <a:t>como</a:t>
            </a:r>
            <a:r>
              <a:rPr sz="4400" b="1" spc="-180" dirty="0">
                <a:latin typeface="Trebuchet MS"/>
                <a:cs typeface="Trebuchet MS"/>
              </a:rPr>
              <a:t> </a:t>
            </a:r>
            <a:r>
              <a:rPr sz="4400" b="1" spc="-220" dirty="0">
                <a:latin typeface="Trebuchet MS"/>
                <a:cs typeface="Trebuchet MS"/>
              </a:rPr>
              <a:t>el</a:t>
            </a:r>
            <a:r>
              <a:rPr lang="es-PR" sz="4400" b="1" spc="-220" dirty="0">
                <a:latin typeface="Trebuchet MS"/>
                <a:cs typeface="Trebuchet MS"/>
              </a:rPr>
              <a:t> </a:t>
            </a:r>
            <a:r>
              <a:rPr sz="4400" b="1" spc="-570" dirty="0">
                <a:latin typeface="Trebuchet MS"/>
                <a:cs typeface="Trebuchet MS"/>
              </a:rPr>
              <a:t> </a:t>
            </a:r>
            <a:r>
              <a:rPr sz="4400" b="1" spc="-135" dirty="0">
                <a:latin typeface="Trebuchet MS"/>
                <a:cs typeface="Trebuchet MS"/>
              </a:rPr>
              <a:t>ADN.</a:t>
            </a:r>
            <a:endParaRPr sz="4400" dirty="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5A4D0B7-344B-44C7-8B60-936B2BC16093}"/>
              </a:ext>
            </a:extLst>
          </p:cNvPr>
          <p:cNvGraphicFramePr>
            <a:graphicFrameLocks noGrp="1"/>
          </p:cNvGraphicFramePr>
          <p:nvPr>
            <p:ph idx="1"/>
            <p:extLst>
              <p:ext uri="{D42A27DB-BD31-4B8C-83A1-F6EECF244321}">
                <p14:modId xmlns:p14="http://schemas.microsoft.com/office/powerpoint/2010/main" val="3624438323"/>
              </p:ext>
            </p:extLst>
          </p:nvPr>
        </p:nvGraphicFramePr>
        <p:xfrm>
          <a:off x="0" y="76200"/>
          <a:ext cx="90678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9B0F9380-2895-4449-9DB1-0799D1D10F1C}"/>
              </a:ext>
            </a:extLst>
          </p:cNvPr>
          <p:cNvSpPr/>
          <p:nvPr/>
        </p:nvSpPr>
        <p:spPr>
          <a:xfrm>
            <a:off x="1807464" y="914400"/>
            <a:ext cx="5452872" cy="5410200"/>
          </a:xfrm>
          <a:prstGeom prst="rect">
            <a:avLst/>
          </a:prstGeom>
          <a:blipFill>
            <a:blip r:embed="rId7" cstate="print"/>
            <a:stretch>
              <a:fillRect/>
            </a:stretch>
          </a:blipFill>
          <a:ln>
            <a:noFill/>
          </a:ln>
          <a:effectLst/>
          <a:scene3d>
            <a:camera prst="orthographicFront">
              <a:rot lat="0" lon="0" rev="0"/>
            </a:camera>
            <a:lightRig rig="chilly" dir="t">
              <a:rot lat="0" lon="0" rev="18480000"/>
            </a:lightRig>
          </a:scene3d>
          <a:sp3d prstMaterial="clear">
            <a:bevelT h="63500"/>
          </a:sp3d>
        </p:spPr>
        <p:txBody>
          <a:bodyPr wrap="square" lIns="0" tIns="0" rIns="0" bIns="0" rtlCol="0"/>
          <a:lstStyle/>
          <a:p>
            <a:endParaRPr/>
          </a:p>
        </p:txBody>
      </p:sp>
    </p:spTree>
    <p:extLst>
      <p:ext uri="{BB962C8B-B14F-4D97-AF65-F5344CB8AC3E}">
        <p14:creationId xmlns:p14="http://schemas.microsoft.com/office/powerpoint/2010/main" val="233470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00A6C725-EDF7-44D9-9514-15F1C00671ED}"/>
              </a:ext>
            </a:extLst>
          </p:cNvPr>
          <p:cNvSpPr/>
          <p:nvPr/>
        </p:nvSpPr>
        <p:spPr>
          <a:xfrm>
            <a:off x="1371600" y="327660"/>
            <a:ext cx="6553200" cy="6400800"/>
          </a:xfrm>
          <a:prstGeom prst="rect">
            <a:avLst/>
          </a:prstGeom>
          <a:blipFill>
            <a:blip r:embed="rId2" cstate="print"/>
            <a:stretch>
              <a:fillRect/>
            </a:stretch>
          </a:blipFill>
          <a:ln>
            <a:noFill/>
          </a:ln>
          <a:effectLst/>
          <a:scene3d>
            <a:camera prst="orthographicFront">
              <a:rot lat="0" lon="0" rev="0"/>
            </a:camera>
            <a:lightRig rig="chilly" dir="t">
              <a:rot lat="0" lon="0" rev="18480000"/>
            </a:lightRig>
          </a:scene3d>
          <a:sp3d prstMaterial="clear">
            <a:bevelT h="63500"/>
          </a:sp3d>
        </p:spPr>
        <p:txBody>
          <a:bodyPr wrap="square" lIns="0" tIns="0" rIns="0" bIns="0" rtlCol="0"/>
          <a:lstStyle/>
          <a:p>
            <a:endParaRPr/>
          </a:p>
        </p:txBody>
      </p:sp>
      <p:graphicFrame>
        <p:nvGraphicFramePr>
          <p:cNvPr id="13" name="Content Placeholder 3">
            <a:extLst>
              <a:ext uri="{FF2B5EF4-FFF2-40B4-BE49-F238E27FC236}">
                <a16:creationId xmlns:a16="http://schemas.microsoft.com/office/drawing/2014/main" id="{F998C601-A143-4A29-851D-C91F1C01FE11}"/>
              </a:ext>
            </a:extLst>
          </p:cNvPr>
          <p:cNvGraphicFramePr>
            <a:graphicFrameLocks noGrp="1"/>
          </p:cNvGraphicFramePr>
          <p:nvPr>
            <p:ph idx="1"/>
            <p:extLst>
              <p:ext uri="{D42A27DB-BD31-4B8C-83A1-F6EECF244321}">
                <p14:modId xmlns:p14="http://schemas.microsoft.com/office/powerpoint/2010/main" val="41953820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462DE77-9D17-497F-B825-C53D0430C2AC}"/>
              </a:ext>
            </a:extLst>
          </p:cNvPr>
          <p:cNvSpPr/>
          <p:nvPr/>
        </p:nvSpPr>
        <p:spPr>
          <a:xfrm>
            <a:off x="152400" y="228600"/>
            <a:ext cx="4419600" cy="6400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CD415F-4194-4A9D-9BC5-6FA2A1CF1CE3}"/>
              </a:ext>
            </a:extLst>
          </p:cNvPr>
          <p:cNvSpPr/>
          <p:nvPr/>
        </p:nvSpPr>
        <p:spPr>
          <a:xfrm>
            <a:off x="4638368" y="228600"/>
            <a:ext cx="4419600" cy="6400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94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231373F-C823-4031-8B00-54A7F9B85FDF}"/>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EL JUEGO DE AMANDA</a:t>
            </a:r>
          </a:p>
        </p:txBody>
      </p:sp>
    </p:spTree>
    <p:extLst>
      <p:ext uri="{BB962C8B-B14F-4D97-AF65-F5344CB8AC3E}">
        <p14:creationId xmlns:p14="http://schemas.microsoft.com/office/powerpoint/2010/main" val="3292742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942EC06-F562-49EA-B4A6-70CFAFE8819C}"/>
              </a:ext>
            </a:extLst>
          </p:cNvPr>
          <p:cNvSpPr>
            <a:spLocks noGrp="1"/>
          </p:cNvSpPr>
          <p:nvPr>
            <p:ph type="title"/>
          </p:nvPr>
        </p:nvSpPr>
        <p:spPr>
          <a:xfrm>
            <a:off x="707457" y="712269"/>
            <a:ext cx="2528249" cy="5502264"/>
          </a:xfrm>
        </p:spPr>
        <p:txBody>
          <a:bodyPr>
            <a:normAutofit/>
          </a:bodyPr>
          <a:lstStyle/>
          <a:p>
            <a:r>
              <a:rPr lang="es-PR" sz="3400">
                <a:solidFill>
                  <a:srgbClr val="FFFFFF"/>
                </a:solidFill>
              </a:rPr>
              <a:t>PREYECCIÓN DE LA VISIÓN</a:t>
            </a:r>
            <a:endParaRPr lang="en-US" sz="3400">
              <a:solidFill>
                <a:srgbClr val="FFFFFF"/>
              </a:solidFill>
            </a:endParaRPr>
          </a:p>
        </p:txBody>
      </p:sp>
      <p:cxnSp>
        <p:nvCxnSpPr>
          <p:cNvPr id="18"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C8D232CA-B6A4-4FF9-A37F-9CB2096DFBE1}"/>
              </a:ext>
            </a:extLst>
          </p:cNvPr>
          <p:cNvGraphicFramePr>
            <a:graphicFrameLocks noGrp="1"/>
          </p:cNvGraphicFramePr>
          <p:nvPr>
            <p:ph idx="1"/>
            <p:extLst>
              <p:ext uri="{D42A27DB-BD31-4B8C-83A1-F6EECF244321}">
                <p14:modId xmlns:p14="http://schemas.microsoft.com/office/powerpoint/2010/main" val="2916924745"/>
              </p:ext>
            </p:extLst>
          </p:nvPr>
        </p:nvGraphicFramePr>
        <p:xfrm>
          <a:off x="3612962" y="381000"/>
          <a:ext cx="5302438"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Tag">
            <a:extLst>
              <a:ext uri="{FF2B5EF4-FFF2-40B4-BE49-F238E27FC236}">
                <a16:creationId xmlns:a16="http://schemas.microsoft.com/office/drawing/2014/main" id="{DCA9891D-2593-4D41-BE3D-23F0E0A75B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1600" y="3810000"/>
            <a:ext cx="1752600" cy="1752600"/>
          </a:xfrm>
          <a:prstGeom prst="rect">
            <a:avLst/>
          </a:prstGeom>
        </p:spPr>
      </p:pic>
      <p:sp>
        <p:nvSpPr>
          <p:cNvPr id="14" name="object 2">
            <a:extLst>
              <a:ext uri="{FF2B5EF4-FFF2-40B4-BE49-F238E27FC236}">
                <a16:creationId xmlns:a16="http://schemas.microsoft.com/office/drawing/2014/main" id="{4440233B-7292-4F7E-9135-8E3DA4080E20}"/>
              </a:ext>
            </a:extLst>
          </p:cNvPr>
          <p:cNvSpPr/>
          <p:nvPr/>
        </p:nvSpPr>
        <p:spPr>
          <a:xfrm>
            <a:off x="538767" y="338818"/>
            <a:ext cx="2726436" cy="2567940"/>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074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46CB354-8C5E-46E5-A3B4-B783F7E2BBDF}"/>
              </a:ext>
            </a:extLst>
          </p:cNvPr>
          <p:cNvSpPr/>
          <p:nvPr/>
        </p:nvSpPr>
        <p:spPr>
          <a:xfrm>
            <a:off x="1608582" y="361950"/>
            <a:ext cx="5926836" cy="6134100"/>
          </a:xfrm>
          <a:prstGeom prst="rect">
            <a:avLst/>
          </a:prstGeom>
          <a:blipFill>
            <a:blip r:embed="rId2" cstate="print"/>
            <a:stretch>
              <a:fillRect/>
            </a:stretch>
          </a:blipFill>
          <a:ln>
            <a:noFill/>
          </a:ln>
          <a:effectLst/>
          <a:scene3d>
            <a:camera prst="orthographicFront">
              <a:rot lat="0" lon="0" rev="0"/>
            </a:camera>
            <a:lightRig rig="chilly" dir="t">
              <a:rot lat="0" lon="0" rev="18480000"/>
            </a:lightRig>
          </a:scene3d>
          <a:sp3d prstMaterial="clear">
            <a:bevelT h="63500"/>
          </a:sp3d>
        </p:spPr>
        <p:txBody>
          <a:bodyPr wrap="square" lIns="0" tIns="0" rIns="0" bIns="0" rtlCol="0"/>
          <a:lstStyle/>
          <a:p>
            <a:endParaRPr/>
          </a:p>
        </p:txBody>
      </p:sp>
      <p:sp>
        <p:nvSpPr>
          <p:cNvPr id="3" name="Content Placeholder 2">
            <a:extLst>
              <a:ext uri="{FF2B5EF4-FFF2-40B4-BE49-F238E27FC236}">
                <a16:creationId xmlns:a16="http://schemas.microsoft.com/office/drawing/2014/main" id="{FC5237FC-3C22-4EFD-B695-7BD0C2C7FD27}"/>
              </a:ext>
            </a:extLst>
          </p:cNvPr>
          <p:cNvSpPr>
            <a:spLocks noGrp="1"/>
          </p:cNvSpPr>
          <p:nvPr>
            <p:ph idx="1"/>
          </p:nvPr>
        </p:nvSpPr>
        <p:spPr>
          <a:xfrm>
            <a:off x="152400" y="361950"/>
            <a:ext cx="8915400" cy="6496050"/>
          </a:xfrm>
        </p:spPr>
        <p:txBody>
          <a:bodyPr>
            <a:normAutofit/>
          </a:bodyPr>
          <a:lstStyle/>
          <a:p>
            <a:pPr marL="742950" indent="-742950">
              <a:buFont typeface="+mj-lt"/>
              <a:buAutoNum type="arabicPeriod"/>
            </a:pPr>
            <a:r>
              <a:rPr lang="es-ES" sz="3600" b="1" dirty="0"/>
              <a:t>PREGÚNTESE ASÍ MISMO AHORA MISMO QUÉ DIRÍA A SUS </a:t>
            </a:r>
            <a:r>
              <a:rPr lang="es-PR" sz="3600" b="1" dirty="0"/>
              <a:t>“</a:t>
            </a:r>
            <a:r>
              <a:rPr lang="es-ES" sz="3600" b="1" dirty="0"/>
              <a:t>AMANDAS</a:t>
            </a:r>
            <a:r>
              <a:rPr lang="es-PR" sz="3600" b="1" dirty="0"/>
              <a:t>”</a:t>
            </a:r>
            <a:r>
              <a:rPr lang="es-ES" sz="3600" b="1" dirty="0"/>
              <a:t> </a:t>
            </a:r>
            <a:r>
              <a:rPr lang="es-ES" sz="3600" dirty="0"/>
              <a:t>(Las persona en su Iglesia y con las que se encuentra cada día; </a:t>
            </a:r>
            <a:r>
              <a:rPr lang="es-ES" sz="3600" i="1" dirty="0"/>
              <a:t>la madre soltera en la tienda, la persona que lo atiende en la cafetería, el hombre sin hogar en la esquina de la calle, etc.</a:t>
            </a:r>
            <a:r>
              <a:rPr lang="es-ES" sz="3600" dirty="0"/>
              <a:t>)</a:t>
            </a:r>
          </a:p>
          <a:p>
            <a:pPr marL="742950" indent="-742950">
              <a:buFont typeface="+mj-lt"/>
              <a:buAutoNum type="arabicPeriod"/>
            </a:pPr>
            <a:r>
              <a:rPr lang="es-ES" sz="3600" b="1" dirty="0"/>
              <a:t>¿CUÁL ES LA VISIÓN DE DIOS PARA ESTAS PERSONAS? </a:t>
            </a:r>
          </a:p>
          <a:p>
            <a:pPr marL="742950" indent="-742950">
              <a:buFont typeface="+mj-lt"/>
              <a:buAutoNum type="arabicPeriod"/>
            </a:pPr>
            <a:r>
              <a:rPr lang="es-ES" sz="3600" b="1" dirty="0"/>
              <a:t>NO SE DESANIME; NO ES ALGO QUE SE BUSCA, ES ALGO QUE DESCUBRIMOS EN NUESTRO ESPÍRITU </a:t>
            </a:r>
            <a:endParaRPr lang="en-US" sz="3600" b="1" dirty="0"/>
          </a:p>
        </p:txBody>
      </p:sp>
    </p:spTree>
    <p:extLst>
      <p:ext uri="{BB962C8B-B14F-4D97-AF65-F5344CB8AC3E}">
        <p14:creationId xmlns:p14="http://schemas.microsoft.com/office/powerpoint/2010/main" val="7373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Fire">
            <a:extLst>
              <a:ext uri="{FF2B5EF4-FFF2-40B4-BE49-F238E27FC236}">
                <a16:creationId xmlns:a16="http://schemas.microsoft.com/office/drawing/2014/main" id="{9E77280D-6823-4252-8130-B4D17BD60A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3" name="Content Placeholder 2">
            <a:extLst>
              <a:ext uri="{FF2B5EF4-FFF2-40B4-BE49-F238E27FC236}">
                <a16:creationId xmlns:a16="http://schemas.microsoft.com/office/drawing/2014/main" id="{017CD732-5A55-4652-996A-08C038CE75A1}"/>
              </a:ext>
            </a:extLst>
          </p:cNvPr>
          <p:cNvSpPr>
            <a:spLocks noGrp="1"/>
          </p:cNvSpPr>
          <p:nvPr>
            <p:ph idx="1"/>
          </p:nvPr>
        </p:nvSpPr>
        <p:spPr>
          <a:xfrm>
            <a:off x="3429000" y="2535445"/>
            <a:ext cx="5486399" cy="4267179"/>
          </a:xfrm>
        </p:spPr>
        <p:txBody>
          <a:bodyPr>
            <a:normAutofit/>
          </a:bodyPr>
          <a:lstStyle/>
          <a:p>
            <a:r>
              <a:rPr lang="es-PR" sz="4400" dirty="0"/>
              <a:t>É</a:t>
            </a:r>
            <a:r>
              <a:rPr lang="es-ES" sz="4400" dirty="0"/>
              <a:t>l pone la visión en nuestro espíritu a través de su Espíritu Santo y espera que lo captemos y obremos conforme a ella </a:t>
            </a:r>
            <a:endParaRPr lang="en-US" sz="4400" dirty="0"/>
          </a:p>
        </p:txBody>
      </p:sp>
      <p:sp>
        <p:nvSpPr>
          <p:cNvPr id="6" name="Rectangle 5">
            <a:extLst>
              <a:ext uri="{FF2B5EF4-FFF2-40B4-BE49-F238E27FC236}">
                <a16:creationId xmlns:a16="http://schemas.microsoft.com/office/drawing/2014/main" id="{CB8ACD6F-6B80-4B74-A223-99608FDDE721}"/>
              </a:ext>
            </a:extLst>
          </p:cNvPr>
          <p:cNvSpPr/>
          <p:nvPr/>
        </p:nvSpPr>
        <p:spPr>
          <a:xfrm>
            <a:off x="1066800" y="1435398"/>
            <a:ext cx="5814797" cy="707886"/>
          </a:xfrm>
          <a:prstGeom prst="rect">
            <a:avLst/>
          </a:prstGeom>
        </p:spPr>
        <p:txBody>
          <a:bodyPr wrap="none">
            <a:spAutoFit/>
          </a:bodyPr>
          <a:lstStyle/>
          <a:p>
            <a:r>
              <a:rPr lang="es-ES" sz="4000" dirty="0"/>
              <a:t>Está en el corazón de Dios </a:t>
            </a:r>
            <a:endParaRPr lang="en-US" sz="4000" dirty="0"/>
          </a:p>
        </p:txBody>
      </p:sp>
      <p:pic>
        <p:nvPicPr>
          <p:cNvPr id="9" name="Graphic 8" descr="Fire">
            <a:extLst>
              <a:ext uri="{FF2B5EF4-FFF2-40B4-BE49-F238E27FC236}">
                <a16:creationId xmlns:a16="http://schemas.microsoft.com/office/drawing/2014/main" id="{01E54D33-AAE0-4805-8F9F-DE1269A271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140" y="2897742"/>
            <a:ext cx="2524860" cy="2524860"/>
          </a:xfrm>
          <a:prstGeom prst="rect">
            <a:avLst/>
          </a:prstGeom>
        </p:spPr>
      </p:pic>
    </p:spTree>
    <p:extLst>
      <p:ext uri="{BB962C8B-B14F-4D97-AF65-F5344CB8AC3E}">
        <p14:creationId xmlns:p14="http://schemas.microsoft.com/office/powerpoint/2010/main" val="1652180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C997D8-1EDD-4162-9758-69EECA922500}"/>
              </a:ext>
            </a:extLst>
          </p:cNvPr>
          <p:cNvSpPr>
            <a:spLocks noGrp="1"/>
          </p:cNvSpPr>
          <p:nvPr>
            <p:ph type="title"/>
          </p:nvPr>
        </p:nvSpPr>
        <p:spPr>
          <a:xfrm>
            <a:off x="628650" y="365125"/>
            <a:ext cx="7886700" cy="1325563"/>
          </a:xfrm>
        </p:spPr>
        <p:txBody>
          <a:bodyPr>
            <a:normAutofit/>
          </a:bodyPr>
          <a:lstStyle/>
          <a:p>
            <a:r>
              <a:rPr lang="es-PR" b="1"/>
              <a:t>PERSONAS: ¿OBSTÁCULOS O RECURSOS?</a:t>
            </a:r>
            <a:endParaRPr lang="en-US" b="1"/>
          </a:p>
        </p:txBody>
      </p:sp>
      <p:graphicFrame>
        <p:nvGraphicFramePr>
          <p:cNvPr id="6" name="Content Placeholder 2">
            <a:extLst>
              <a:ext uri="{FF2B5EF4-FFF2-40B4-BE49-F238E27FC236}">
                <a16:creationId xmlns:a16="http://schemas.microsoft.com/office/drawing/2014/main" id="{A5AD2654-56D1-42FF-A17E-2780497340CD}"/>
              </a:ext>
            </a:extLst>
          </p:cNvPr>
          <p:cNvGraphicFramePr>
            <a:graphicFrameLocks noGrp="1"/>
          </p:cNvGraphicFramePr>
          <p:nvPr>
            <p:ph idx="1"/>
            <p:extLst>
              <p:ext uri="{D42A27DB-BD31-4B8C-83A1-F6EECF244321}">
                <p14:modId xmlns:p14="http://schemas.microsoft.com/office/powerpoint/2010/main" val="574687079"/>
              </p:ext>
            </p:extLst>
          </p:nvPr>
        </p:nvGraphicFramePr>
        <p:xfrm>
          <a:off x="390524" y="1825625"/>
          <a:ext cx="8524875"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65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FDE0-3E88-4E67-A9D6-DE1BF8BF307C}"/>
              </a:ext>
            </a:extLst>
          </p:cNvPr>
          <p:cNvSpPr>
            <a:spLocks noGrp="1"/>
          </p:cNvSpPr>
          <p:nvPr>
            <p:ph type="title"/>
          </p:nvPr>
        </p:nvSpPr>
        <p:spPr>
          <a:xfrm>
            <a:off x="628650" y="963877"/>
            <a:ext cx="2620771" cy="4930246"/>
          </a:xfrm>
        </p:spPr>
        <p:txBody>
          <a:bodyPr>
            <a:normAutofit/>
          </a:bodyPr>
          <a:lstStyle/>
          <a:p>
            <a:pPr algn="r"/>
            <a:r>
              <a:rPr lang="es-PR">
                <a:solidFill>
                  <a:schemeClr val="accent1"/>
                </a:solidFill>
              </a:rPr>
              <a:t>OBJETIVO PRINCIPAL </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C051AD-6238-4E65-BAB6-10515132A634}"/>
              </a:ext>
            </a:extLst>
          </p:cNvPr>
          <p:cNvSpPr>
            <a:spLocks noGrp="1"/>
          </p:cNvSpPr>
          <p:nvPr>
            <p:ph idx="1"/>
          </p:nvPr>
        </p:nvSpPr>
        <p:spPr>
          <a:xfrm>
            <a:off x="3490723" y="533400"/>
            <a:ext cx="5272276" cy="5791199"/>
          </a:xfrm>
        </p:spPr>
        <p:txBody>
          <a:bodyPr anchor="ctr">
            <a:normAutofit lnSpcReduction="10000"/>
          </a:bodyPr>
          <a:lstStyle/>
          <a:p>
            <a:r>
              <a:rPr lang="es-PR" sz="4800" dirty="0"/>
              <a:t>Creyentes </a:t>
            </a:r>
            <a:r>
              <a:rPr lang="es-PR" sz="4800" b="1" dirty="0"/>
              <a:t>TRANSFORMADOS</a:t>
            </a:r>
            <a:r>
              <a:rPr lang="es-PR" sz="4800" dirty="0"/>
              <a:t> en </a:t>
            </a:r>
            <a:r>
              <a:rPr lang="es-PR" sz="4800" b="1" dirty="0"/>
              <a:t>SEGUIDORES DE CRISTO </a:t>
            </a:r>
            <a:r>
              <a:rPr lang="es-PR" sz="4800" b="1" u="sng" dirty="0"/>
              <a:t>plenamente desarrollados </a:t>
            </a:r>
            <a:r>
              <a:rPr lang="es-PR" sz="4800" b="1" dirty="0"/>
              <a:t>QUE PUEDAN PRODUCIR OTROS </a:t>
            </a:r>
            <a:r>
              <a:rPr lang="es-PR" sz="4800" dirty="0"/>
              <a:t>CREYENTES</a:t>
            </a:r>
            <a:endParaRPr lang="en-US" sz="4800" dirty="0"/>
          </a:p>
        </p:txBody>
      </p:sp>
    </p:spTree>
    <p:extLst>
      <p:ext uri="{BB962C8B-B14F-4D97-AF65-F5344CB8AC3E}">
        <p14:creationId xmlns:p14="http://schemas.microsoft.com/office/powerpoint/2010/main" val="12225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3250" fill="hold"/>
                                        <p:tgtEl>
                                          <p:spTgt spid="3"/>
                                        </p:tgtEl>
                                        <p:attrNameLst>
                                          <p:attrName>style.color</p:attrName>
                                        </p:attrNameLst>
                                      </p:cBhvr>
                                      <p:to>
                                        <p:clrVal>
                                          <a:schemeClr val="accent2"/>
                                        </p:clrVal>
                                      </p:to>
                                    </p:set>
                                    <p:set>
                                      <p:cBhvr>
                                        <p:cTn id="7" dur="3250" fill="hold"/>
                                        <p:tgtEl>
                                          <p:spTgt spid="3"/>
                                        </p:tgtEl>
                                        <p:attrNameLst>
                                          <p:attrName>fillcolor</p:attrName>
                                        </p:attrNameLst>
                                      </p:cBhvr>
                                      <p:to>
                                        <p:clrVal>
                                          <a:schemeClr val="accent2"/>
                                        </p:clrVal>
                                      </p:to>
                                    </p:set>
                                    <p:set>
                                      <p:cBhvr>
                                        <p:cTn id="8" dur="325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90F0F8-F7BB-49E3-930B-D5430EAF122F}"/>
              </a:ext>
            </a:extLst>
          </p:cNvPr>
          <p:cNvGraphicFramePr>
            <a:graphicFrameLocks noGrp="1"/>
          </p:cNvGraphicFramePr>
          <p:nvPr>
            <p:ph idx="1"/>
            <p:extLst>
              <p:ext uri="{D42A27DB-BD31-4B8C-83A1-F6EECF244321}">
                <p14:modId xmlns:p14="http://schemas.microsoft.com/office/powerpoint/2010/main" val="2069901218"/>
              </p:ext>
            </p:extLst>
          </p:nvPr>
        </p:nvGraphicFramePr>
        <p:xfrm>
          <a:off x="266700" y="418307"/>
          <a:ext cx="8724900" cy="475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Graphic 17" descr="Group">
            <a:extLst>
              <a:ext uri="{FF2B5EF4-FFF2-40B4-BE49-F238E27FC236}">
                <a16:creationId xmlns:a16="http://schemas.microsoft.com/office/drawing/2014/main" id="{2F13683C-570D-4975-9F29-62E4209771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7485" y="1712153"/>
            <a:ext cx="1598646" cy="1598646"/>
          </a:xfrm>
          <a:prstGeom prst="rect">
            <a:avLst/>
          </a:prstGeom>
        </p:spPr>
      </p:pic>
      <p:pic>
        <p:nvPicPr>
          <p:cNvPr id="24" name="Graphic 23" descr="Group brainstorm">
            <a:extLst>
              <a:ext uri="{FF2B5EF4-FFF2-40B4-BE49-F238E27FC236}">
                <a16:creationId xmlns:a16="http://schemas.microsoft.com/office/drawing/2014/main" id="{3A04E9B3-33C2-4835-85F6-DF30A1B4E2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04308" y="3849683"/>
            <a:ext cx="1296985" cy="1296985"/>
          </a:xfrm>
          <a:prstGeom prst="rect">
            <a:avLst/>
          </a:prstGeom>
        </p:spPr>
      </p:pic>
      <p:pic>
        <p:nvPicPr>
          <p:cNvPr id="26" name="Graphic 25" descr="Business Growth">
            <a:extLst>
              <a:ext uri="{FF2B5EF4-FFF2-40B4-BE49-F238E27FC236}">
                <a16:creationId xmlns:a16="http://schemas.microsoft.com/office/drawing/2014/main" id="{C55DF29D-A04C-47CF-80B4-8732B7B455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1200" y="4038600"/>
            <a:ext cx="1066800" cy="1066800"/>
          </a:xfrm>
          <a:prstGeom prst="rect">
            <a:avLst/>
          </a:prstGeom>
        </p:spPr>
      </p:pic>
      <p:pic>
        <p:nvPicPr>
          <p:cNvPr id="28" name="Graphic 27" descr="Cheers">
            <a:extLst>
              <a:ext uri="{FF2B5EF4-FFF2-40B4-BE49-F238E27FC236}">
                <a16:creationId xmlns:a16="http://schemas.microsoft.com/office/drawing/2014/main" id="{EF1F99E0-8860-4E51-B5A3-C8FC51DECF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5900" y="4232268"/>
            <a:ext cx="914400" cy="914400"/>
          </a:xfrm>
          <a:prstGeom prst="rect">
            <a:avLst/>
          </a:prstGeom>
        </p:spPr>
      </p:pic>
      <p:pic>
        <p:nvPicPr>
          <p:cNvPr id="32" name="Graphic 31" descr="Man">
            <a:extLst>
              <a:ext uri="{FF2B5EF4-FFF2-40B4-BE49-F238E27FC236}">
                <a16:creationId xmlns:a16="http://schemas.microsoft.com/office/drawing/2014/main" id="{E783D6E9-FBE6-4D80-B8CD-774FC15B27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56093" y="373751"/>
            <a:ext cx="1447800" cy="1447800"/>
          </a:xfrm>
          <a:prstGeom prst="rect">
            <a:avLst/>
          </a:prstGeom>
        </p:spPr>
      </p:pic>
      <p:sp>
        <p:nvSpPr>
          <p:cNvPr id="34" name="Diagonal Stripe 33">
            <a:extLst>
              <a:ext uri="{FF2B5EF4-FFF2-40B4-BE49-F238E27FC236}">
                <a16:creationId xmlns:a16="http://schemas.microsoft.com/office/drawing/2014/main" id="{B2F13A98-44CC-4470-B771-126F79AC9607}"/>
              </a:ext>
            </a:extLst>
          </p:cNvPr>
          <p:cNvSpPr/>
          <p:nvPr/>
        </p:nvSpPr>
        <p:spPr>
          <a:xfrm rot="2808494">
            <a:off x="2266523" y="4371661"/>
            <a:ext cx="4778392" cy="504577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CDC21565-C1C7-4D44-B945-B2470530917A}"/>
              </a:ext>
            </a:extLst>
          </p:cNvPr>
          <p:cNvSpPr txBox="1"/>
          <p:nvPr/>
        </p:nvSpPr>
        <p:spPr>
          <a:xfrm>
            <a:off x="2576971" y="5400670"/>
            <a:ext cx="4281029" cy="1384995"/>
          </a:xfrm>
          <a:prstGeom prst="rect">
            <a:avLst/>
          </a:prstGeom>
          <a:noFill/>
        </p:spPr>
        <p:txBody>
          <a:bodyPr wrap="square" rtlCol="0">
            <a:spAutoFit/>
          </a:bodyPr>
          <a:lstStyle/>
          <a:p>
            <a:pPr algn="ctr"/>
            <a:r>
              <a:rPr lang="es-PR" sz="2800" b="1" dirty="0"/>
              <a:t>FUNDAMENTO= VISIÓN COMPARTIDA E INSPIRADA POR EL ESPÍRITU SANTO</a:t>
            </a:r>
            <a:endParaRPr lang="en-US" sz="2800" b="1" dirty="0"/>
          </a:p>
        </p:txBody>
      </p:sp>
    </p:spTree>
    <p:extLst>
      <p:ext uri="{BB962C8B-B14F-4D97-AF65-F5344CB8AC3E}">
        <p14:creationId xmlns:p14="http://schemas.microsoft.com/office/powerpoint/2010/main" val="3953989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94991F-ADAB-4CEE-8DB7-F6E11A2C3277}"/>
              </a:ext>
            </a:extLst>
          </p:cNvPr>
          <p:cNvSpPr>
            <a:spLocks noGrp="1"/>
          </p:cNvSpPr>
          <p:nvPr>
            <p:ph idx="1"/>
          </p:nvPr>
        </p:nvSpPr>
        <p:spPr>
          <a:xfrm>
            <a:off x="228600" y="457200"/>
            <a:ext cx="8610600" cy="6096000"/>
          </a:xfrm>
        </p:spPr>
        <p:txBody>
          <a:bodyPr>
            <a:normAutofit/>
          </a:bodyPr>
          <a:lstStyle/>
          <a:p>
            <a:pPr lvl="0"/>
            <a:r>
              <a:rPr lang="es-ES" sz="4000"/>
              <a:t>Para llevar adelante una visión enfrentaremos muchos desafíos </a:t>
            </a:r>
            <a:endParaRPr lang="en-US" sz="4000"/>
          </a:p>
          <a:p>
            <a:pPr lvl="0"/>
            <a:r>
              <a:rPr lang="es-ES" sz="4000"/>
              <a:t>Las personas del grupo pueden ser los mayores obstáculos para esa Visión: Muchas personas no siempre compartirán su visión para la Iglesia </a:t>
            </a:r>
            <a:endParaRPr lang="en-US" sz="4000"/>
          </a:p>
          <a:p>
            <a:pPr lvl="0"/>
            <a:r>
              <a:rPr lang="es-ES" sz="4000"/>
              <a:t>Si nuestra visión es una visión vieja y anticuada entonces ya no es la visión de la comprensión presente del futuro que Dios prefiere </a:t>
            </a:r>
            <a:endParaRPr lang="en-US" sz="4000"/>
          </a:p>
        </p:txBody>
      </p:sp>
      <p:sp>
        <p:nvSpPr>
          <p:cNvPr id="6" name="object 2">
            <a:extLst>
              <a:ext uri="{FF2B5EF4-FFF2-40B4-BE49-F238E27FC236}">
                <a16:creationId xmlns:a16="http://schemas.microsoft.com/office/drawing/2014/main" id="{BC19B1B8-0E1B-4070-968F-877CC0D933F5}"/>
              </a:ext>
            </a:extLst>
          </p:cNvPr>
          <p:cNvSpPr/>
          <p:nvPr/>
        </p:nvSpPr>
        <p:spPr>
          <a:xfrm>
            <a:off x="1143000" y="266700"/>
            <a:ext cx="6553200" cy="6286500"/>
          </a:xfrm>
          <a:prstGeom prst="rect">
            <a:avLst/>
          </a:prstGeom>
          <a:blipFill>
            <a:blip r:embed="rId2" cstate="print"/>
            <a:stretch>
              <a:fillRect/>
            </a:stretch>
          </a:blipFill>
          <a:ln>
            <a:noFill/>
          </a:ln>
          <a:effectLst/>
          <a:scene3d>
            <a:camera prst="orthographicFront">
              <a:rot lat="0" lon="0" rev="0"/>
            </a:camera>
            <a:lightRig rig="chilly" dir="t">
              <a:rot lat="0" lon="0" rev="18480000"/>
            </a:lightRig>
          </a:scene3d>
          <a:sp3d prstMaterial="clear">
            <a:bevelT h="63500"/>
          </a:sp3d>
        </p:spPr>
        <p:txBody>
          <a:bodyPr wrap="square" lIns="0" tIns="0" rIns="0" bIns="0" rtlCol="0"/>
          <a:lstStyle/>
          <a:p>
            <a:endParaRPr/>
          </a:p>
        </p:txBody>
      </p:sp>
    </p:spTree>
    <p:extLst>
      <p:ext uri="{BB962C8B-B14F-4D97-AF65-F5344CB8AC3E}">
        <p14:creationId xmlns:p14="http://schemas.microsoft.com/office/powerpoint/2010/main" val="1491002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F3C3ECC-8D1D-44C5-9111-A8152FA8D49B}"/>
              </a:ext>
            </a:extLst>
          </p:cNvPr>
          <p:cNvSpPr>
            <a:spLocks noGrp="1"/>
          </p:cNvSpPr>
          <p:nvPr>
            <p:ph type="ctrTitle"/>
          </p:nvPr>
        </p:nvSpPr>
        <p:spPr>
          <a:xfrm>
            <a:off x="5059971" y="1783959"/>
            <a:ext cx="3483937" cy="2889114"/>
          </a:xfrm>
        </p:spPr>
        <p:txBody>
          <a:bodyPr anchor="b">
            <a:normAutofit/>
          </a:bodyPr>
          <a:lstStyle/>
          <a:p>
            <a:pPr algn="l"/>
            <a:r>
              <a:rPr lang="es-PR" sz="4700" dirty="0">
                <a:solidFill>
                  <a:schemeClr val="bg1"/>
                </a:solidFill>
              </a:rPr>
              <a:t>DESARROLLO </a:t>
            </a:r>
            <a:r>
              <a:rPr lang="es-ES" sz="4700" dirty="0">
                <a:solidFill>
                  <a:schemeClr val="bg1"/>
                </a:solidFill>
              </a:rPr>
              <a:t>DE UNA VISIÓN INSPIRADA </a:t>
            </a:r>
            <a:endParaRPr lang="en-US" sz="4700" dirty="0">
              <a:solidFill>
                <a:schemeClr val="bg1"/>
              </a:solidFill>
            </a:endParaRPr>
          </a:p>
        </p:txBody>
      </p:sp>
      <p:sp>
        <p:nvSpPr>
          <p:cNvPr id="22"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Puzzle Pieces">
            <a:extLst>
              <a:ext uri="{FF2B5EF4-FFF2-40B4-BE49-F238E27FC236}">
                <a16:creationId xmlns:a16="http://schemas.microsoft.com/office/drawing/2014/main" id="{D2DFD140-BBE6-4E36-9F9B-5294424BE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123426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16BFD0-DA91-4398-A0A7-E6C71738A2B8}"/>
              </a:ext>
            </a:extLst>
          </p:cNvPr>
          <p:cNvSpPr>
            <a:spLocks noGrp="1"/>
          </p:cNvSpPr>
          <p:nvPr>
            <p:ph idx="1"/>
          </p:nvPr>
        </p:nvSpPr>
        <p:spPr>
          <a:xfrm>
            <a:off x="736600" y="3780593"/>
            <a:ext cx="8051800" cy="4351339"/>
          </a:xfrm>
        </p:spPr>
        <p:txBody>
          <a:bodyPr>
            <a:normAutofit/>
          </a:bodyPr>
          <a:lstStyle/>
          <a:p>
            <a:pPr marL="0" lvl="0" indent="0" algn="ctr">
              <a:buNone/>
            </a:pPr>
            <a:r>
              <a:rPr lang="es-ES" sz="5400" dirty="0"/>
              <a:t>UNA VISIÓN CAPTA EL SUEÑO DE DIOS PARA LA IGLESIA </a:t>
            </a:r>
            <a:endParaRPr lang="en-US" sz="5400" dirty="0"/>
          </a:p>
        </p:txBody>
      </p:sp>
      <p:sp>
        <p:nvSpPr>
          <p:cNvPr id="6" name="Rectangle 5">
            <a:extLst>
              <a:ext uri="{FF2B5EF4-FFF2-40B4-BE49-F238E27FC236}">
                <a16:creationId xmlns:a16="http://schemas.microsoft.com/office/drawing/2014/main" id="{C8B7E429-B7BB-46BB-9DC1-5D2FBA638FAD}"/>
              </a:ext>
            </a:extLst>
          </p:cNvPr>
          <p:cNvSpPr/>
          <p:nvPr/>
        </p:nvSpPr>
        <p:spPr>
          <a:xfrm>
            <a:off x="1219200" y="1128711"/>
            <a:ext cx="7543800" cy="707886"/>
          </a:xfrm>
          <a:prstGeom prst="rect">
            <a:avLst/>
          </a:prstGeom>
        </p:spPr>
        <p:txBody>
          <a:bodyPr wrap="square">
            <a:spAutoFit/>
          </a:bodyPr>
          <a:lstStyle/>
          <a:p>
            <a:pPr lvl="0" algn="r"/>
            <a:r>
              <a:rPr lang="es-ES" sz="4000" dirty="0"/>
              <a:t>UN PROGRAMA NO ES UNA VISIÓN </a:t>
            </a:r>
            <a:endParaRPr lang="en-US" sz="4000" dirty="0"/>
          </a:p>
        </p:txBody>
      </p:sp>
      <p:pic>
        <p:nvPicPr>
          <p:cNvPr id="8" name="Graphic 7" descr="No sign">
            <a:extLst>
              <a:ext uri="{FF2B5EF4-FFF2-40B4-BE49-F238E27FC236}">
                <a16:creationId xmlns:a16="http://schemas.microsoft.com/office/drawing/2014/main" id="{02B88ABF-63C1-4BBE-AE7B-807513FB8B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025454"/>
            <a:ext cx="914400" cy="914400"/>
          </a:xfrm>
          <a:prstGeom prst="rect">
            <a:avLst/>
          </a:prstGeom>
        </p:spPr>
      </p:pic>
      <p:sp>
        <p:nvSpPr>
          <p:cNvPr id="9" name="Rectangle 8">
            <a:extLst>
              <a:ext uri="{FF2B5EF4-FFF2-40B4-BE49-F238E27FC236}">
                <a16:creationId xmlns:a16="http://schemas.microsoft.com/office/drawing/2014/main" id="{66A1A8D4-0643-4055-AA4A-C8B52CA31550}"/>
              </a:ext>
            </a:extLst>
          </p:cNvPr>
          <p:cNvSpPr/>
          <p:nvPr/>
        </p:nvSpPr>
        <p:spPr>
          <a:xfrm>
            <a:off x="1371600" y="2276946"/>
            <a:ext cx="6307945" cy="707886"/>
          </a:xfrm>
          <a:prstGeom prst="rect">
            <a:avLst/>
          </a:prstGeom>
        </p:spPr>
        <p:txBody>
          <a:bodyPr wrap="none">
            <a:spAutoFit/>
          </a:bodyPr>
          <a:lstStyle/>
          <a:p>
            <a:pPr lvl="0"/>
            <a:r>
              <a:rPr lang="es-ES" sz="4000" dirty="0"/>
              <a:t>UNA VISIÓN NO ES UN LEMA </a:t>
            </a:r>
            <a:endParaRPr lang="en-US" sz="4000" dirty="0"/>
          </a:p>
        </p:txBody>
      </p:sp>
      <p:pic>
        <p:nvPicPr>
          <p:cNvPr id="10" name="Graphic 9" descr="No sign">
            <a:extLst>
              <a:ext uri="{FF2B5EF4-FFF2-40B4-BE49-F238E27FC236}">
                <a16:creationId xmlns:a16="http://schemas.microsoft.com/office/drawing/2014/main" id="{458ACC7D-154C-4903-B27C-15ED4138DF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2185839"/>
            <a:ext cx="914400" cy="914400"/>
          </a:xfrm>
          <a:prstGeom prst="rect">
            <a:avLst/>
          </a:prstGeom>
        </p:spPr>
      </p:pic>
      <p:pic>
        <p:nvPicPr>
          <p:cNvPr id="12" name="Graphic 11" descr="Checkmark">
            <a:extLst>
              <a:ext uri="{FF2B5EF4-FFF2-40B4-BE49-F238E27FC236}">
                <a16:creationId xmlns:a16="http://schemas.microsoft.com/office/drawing/2014/main" id="{E55530BF-6AB4-4E54-95B0-5AEFB7772E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100" y="3674647"/>
            <a:ext cx="914400" cy="914400"/>
          </a:xfrm>
          <a:prstGeom prst="rect">
            <a:avLst/>
          </a:prstGeom>
        </p:spPr>
      </p:pic>
      <p:sp>
        <p:nvSpPr>
          <p:cNvPr id="13" name="Rectangle 12">
            <a:extLst>
              <a:ext uri="{FF2B5EF4-FFF2-40B4-BE49-F238E27FC236}">
                <a16:creationId xmlns:a16="http://schemas.microsoft.com/office/drawing/2014/main" id="{D3445C0E-1157-4DBC-8671-2A06ACB23382}"/>
              </a:ext>
            </a:extLst>
          </p:cNvPr>
          <p:cNvSpPr/>
          <p:nvPr/>
        </p:nvSpPr>
        <p:spPr>
          <a:xfrm>
            <a:off x="292100" y="460861"/>
            <a:ext cx="8636000" cy="593627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heel(1)">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BC97-7BF2-434F-AD88-5BA39E214E48}"/>
              </a:ext>
            </a:extLst>
          </p:cNvPr>
          <p:cNvSpPr>
            <a:spLocks noGrp="1"/>
          </p:cNvSpPr>
          <p:nvPr>
            <p:ph type="title"/>
          </p:nvPr>
        </p:nvSpPr>
        <p:spPr>
          <a:xfrm>
            <a:off x="304800" y="228600"/>
            <a:ext cx="8610600" cy="1325563"/>
          </a:xfrm>
        </p:spPr>
        <p:txBody>
          <a:bodyPr>
            <a:normAutofit/>
          </a:bodyPr>
          <a:lstStyle/>
          <a:p>
            <a:r>
              <a:rPr lang="es-ES" u="sng" dirty="0"/>
              <a:t>Al redactar una buena visión se debe; </a:t>
            </a:r>
            <a:endParaRPr lang="en-US" u="sng" dirty="0"/>
          </a:p>
        </p:txBody>
      </p:sp>
      <p:graphicFrame>
        <p:nvGraphicFramePr>
          <p:cNvPr id="7" name="Content Placeholder 2">
            <a:extLst>
              <a:ext uri="{FF2B5EF4-FFF2-40B4-BE49-F238E27FC236}">
                <a16:creationId xmlns:a16="http://schemas.microsoft.com/office/drawing/2014/main" id="{AEC8454B-6FA0-42FA-BE04-32EAB4F23831}"/>
              </a:ext>
            </a:extLst>
          </p:cNvPr>
          <p:cNvGraphicFramePr>
            <a:graphicFrameLocks noGrp="1"/>
          </p:cNvGraphicFramePr>
          <p:nvPr>
            <p:ph idx="1"/>
            <p:extLst>
              <p:ext uri="{D42A27DB-BD31-4B8C-83A1-F6EECF244321}">
                <p14:modId xmlns:p14="http://schemas.microsoft.com/office/powerpoint/2010/main" val="255710725"/>
              </p:ext>
            </p:extLst>
          </p:nvPr>
        </p:nvGraphicFramePr>
        <p:xfrm>
          <a:off x="228600" y="1554163"/>
          <a:ext cx="8763000" cy="499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888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97174" y="433069"/>
            <a:ext cx="5846826" cy="60840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549328" y="3295938"/>
            <a:ext cx="1264539" cy="305181"/>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241286" y="3292502"/>
            <a:ext cx="1690497" cy="299466"/>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522635" y="1387656"/>
            <a:ext cx="1216533" cy="266444"/>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6061305" y="5167958"/>
            <a:ext cx="247650" cy="291465"/>
          </a:xfrm>
          <a:custGeom>
            <a:avLst/>
            <a:gdLst/>
            <a:ahLst/>
            <a:cxnLst/>
            <a:rect l="l" t="t" r="r" b="b"/>
            <a:pathLst>
              <a:path w="247650" h="291464">
                <a:moveTo>
                  <a:pt x="55879" y="80264"/>
                </a:moveTo>
                <a:lnTo>
                  <a:pt x="0" y="80264"/>
                </a:lnTo>
                <a:lnTo>
                  <a:pt x="0" y="291274"/>
                </a:lnTo>
                <a:lnTo>
                  <a:pt x="55879" y="291274"/>
                </a:lnTo>
                <a:lnTo>
                  <a:pt x="55879" y="80264"/>
                </a:lnTo>
                <a:close/>
              </a:path>
              <a:path w="247650" h="291464">
                <a:moveTo>
                  <a:pt x="162305" y="80264"/>
                </a:moveTo>
                <a:lnTo>
                  <a:pt x="110362" y="80264"/>
                </a:lnTo>
                <a:lnTo>
                  <a:pt x="110362" y="291274"/>
                </a:lnTo>
                <a:lnTo>
                  <a:pt x="166242" y="291274"/>
                </a:lnTo>
                <a:lnTo>
                  <a:pt x="166242" y="226098"/>
                </a:lnTo>
                <a:lnTo>
                  <a:pt x="166530" y="201488"/>
                </a:lnTo>
                <a:lnTo>
                  <a:pt x="170941" y="155371"/>
                </a:lnTo>
                <a:lnTo>
                  <a:pt x="195706" y="125564"/>
                </a:lnTo>
                <a:lnTo>
                  <a:pt x="233011" y="125564"/>
                </a:lnTo>
                <a:lnTo>
                  <a:pt x="238476" y="110274"/>
                </a:lnTo>
                <a:lnTo>
                  <a:pt x="162305" y="110274"/>
                </a:lnTo>
                <a:lnTo>
                  <a:pt x="162305" y="80264"/>
                </a:lnTo>
                <a:close/>
              </a:path>
              <a:path w="247650" h="291464">
                <a:moveTo>
                  <a:pt x="233011" y="125564"/>
                </a:moveTo>
                <a:lnTo>
                  <a:pt x="203580" y="125564"/>
                </a:lnTo>
                <a:lnTo>
                  <a:pt x="209776" y="126136"/>
                </a:lnTo>
                <a:lnTo>
                  <a:pt x="216185" y="127850"/>
                </a:lnTo>
                <a:lnTo>
                  <a:pt x="222833" y="130708"/>
                </a:lnTo>
                <a:lnTo>
                  <a:pt x="229742" y="134708"/>
                </a:lnTo>
                <a:lnTo>
                  <a:pt x="233011" y="125564"/>
                </a:lnTo>
                <a:close/>
              </a:path>
              <a:path w="247650" h="291464">
                <a:moveTo>
                  <a:pt x="210312" y="75501"/>
                </a:moveTo>
                <a:lnTo>
                  <a:pt x="201294" y="75501"/>
                </a:lnTo>
                <a:lnTo>
                  <a:pt x="193293" y="77749"/>
                </a:lnTo>
                <a:lnTo>
                  <a:pt x="162305" y="110274"/>
                </a:lnTo>
                <a:lnTo>
                  <a:pt x="238476" y="110274"/>
                </a:lnTo>
                <a:lnTo>
                  <a:pt x="247141" y="86029"/>
                </a:lnTo>
                <a:lnTo>
                  <a:pt x="238190" y="81421"/>
                </a:lnTo>
                <a:lnTo>
                  <a:pt x="229060" y="78131"/>
                </a:lnTo>
                <a:lnTo>
                  <a:pt x="219763" y="76158"/>
                </a:lnTo>
                <a:lnTo>
                  <a:pt x="210312" y="75501"/>
                </a:lnTo>
                <a:close/>
              </a:path>
              <a:path w="247650" h="291464">
                <a:moveTo>
                  <a:pt x="55879" y="0"/>
                </a:moveTo>
                <a:lnTo>
                  <a:pt x="0" y="0"/>
                </a:lnTo>
                <a:lnTo>
                  <a:pt x="0" y="51650"/>
                </a:lnTo>
                <a:lnTo>
                  <a:pt x="55879" y="51650"/>
                </a:lnTo>
                <a:lnTo>
                  <a:pt x="55879" y="0"/>
                </a:lnTo>
                <a:close/>
              </a:path>
            </a:pathLst>
          </a:custGeom>
          <a:solidFill>
            <a:srgbClr val="FFFFFF"/>
          </a:solidFill>
        </p:spPr>
        <p:txBody>
          <a:bodyPr wrap="square" lIns="0" tIns="0" rIns="0" bIns="0" rtlCol="0"/>
          <a:lstStyle/>
          <a:p>
            <a:endParaRPr/>
          </a:p>
        </p:txBody>
      </p:sp>
      <p:sp>
        <p:nvSpPr>
          <p:cNvPr id="34" name="Title 33">
            <a:extLst>
              <a:ext uri="{FF2B5EF4-FFF2-40B4-BE49-F238E27FC236}">
                <a16:creationId xmlns:a16="http://schemas.microsoft.com/office/drawing/2014/main" id="{93F84131-D760-43C6-8D8A-3718BE039499}"/>
              </a:ext>
            </a:extLst>
          </p:cNvPr>
          <p:cNvSpPr>
            <a:spLocks noGrp="1"/>
          </p:cNvSpPr>
          <p:nvPr>
            <p:ph type="title"/>
          </p:nvPr>
        </p:nvSpPr>
        <p:spPr>
          <a:xfrm>
            <a:off x="167156" y="533400"/>
            <a:ext cx="3008056" cy="5747715"/>
          </a:xfrm>
          <a:solidFill>
            <a:schemeClr val="accent4">
              <a:lumMod val="40000"/>
              <a:lumOff val="60000"/>
            </a:schemeClr>
          </a:solidFill>
        </p:spPr>
        <p:txBody>
          <a:bodyPr>
            <a:noAutofit/>
          </a:bodyPr>
          <a:lstStyle/>
          <a:p>
            <a:pPr algn="ctr"/>
            <a:r>
              <a:rPr lang="es-PR" sz="3200" dirty="0"/>
              <a:t>UNA VISIÓN </a:t>
            </a:r>
            <a:r>
              <a:rPr lang="es-ES" sz="3200" dirty="0"/>
              <a:t>INTEGRAL PARA SU IGLESIA DEBE HABLAR DEL AMOR A DIOS </a:t>
            </a:r>
            <a:r>
              <a:rPr lang="es-PR" sz="3200" dirty="0"/>
              <a:t>Y </a:t>
            </a:r>
            <a:r>
              <a:rPr lang="es-ES" sz="3200" dirty="0"/>
              <a:t>A LAS DEMÁS PERSONAS</a:t>
            </a:r>
            <a:r>
              <a:rPr lang="es-PR" sz="3200" dirty="0"/>
              <a:t>,</a:t>
            </a:r>
            <a:r>
              <a:rPr lang="es-ES" sz="3200" dirty="0"/>
              <a:t> QUE SE DEBE MANIFESTAR EN LAS 5 FUNCIONES </a:t>
            </a:r>
            <a:endParaRPr lang="en-US" sz="3200" dirty="0"/>
          </a:p>
        </p:txBody>
      </p:sp>
      <p:sp>
        <p:nvSpPr>
          <p:cNvPr id="36" name="TextBox 35">
            <a:extLst>
              <a:ext uri="{FF2B5EF4-FFF2-40B4-BE49-F238E27FC236}">
                <a16:creationId xmlns:a16="http://schemas.microsoft.com/office/drawing/2014/main" id="{29CB9F9B-0FAE-4488-B473-7FC130C00467}"/>
              </a:ext>
            </a:extLst>
          </p:cNvPr>
          <p:cNvSpPr txBox="1"/>
          <p:nvPr/>
        </p:nvSpPr>
        <p:spPr>
          <a:xfrm>
            <a:off x="3700780" y="3117351"/>
            <a:ext cx="1527237" cy="707886"/>
          </a:xfrm>
          <a:prstGeom prst="rect">
            <a:avLst/>
          </a:prstGeom>
          <a:noFill/>
        </p:spPr>
        <p:txBody>
          <a:bodyPr wrap="square" rtlCol="0">
            <a:spAutoFit/>
          </a:bodyPr>
          <a:lstStyle/>
          <a:p>
            <a:r>
              <a:rPr lang="es-PR" sz="4000" dirty="0">
                <a:solidFill>
                  <a:schemeClr val="bg1"/>
                </a:solidFill>
              </a:rPr>
              <a:t>servir</a:t>
            </a:r>
            <a:endParaRPr lang="en-US" sz="4000" dirty="0">
              <a:solidFill>
                <a:schemeClr val="bg1"/>
              </a:solidFill>
            </a:endParaRPr>
          </a:p>
        </p:txBody>
      </p:sp>
      <p:sp>
        <p:nvSpPr>
          <p:cNvPr id="35" name="TextBox 34">
            <a:extLst>
              <a:ext uri="{FF2B5EF4-FFF2-40B4-BE49-F238E27FC236}">
                <a16:creationId xmlns:a16="http://schemas.microsoft.com/office/drawing/2014/main" id="{B6531549-50CC-4757-B690-7514B0DFDF99}"/>
              </a:ext>
            </a:extLst>
          </p:cNvPr>
          <p:cNvSpPr txBox="1"/>
          <p:nvPr/>
        </p:nvSpPr>
        <p:spPr>
          <a:xfrm>
            <a:off x="3700779" y="3117351"/>
            <a:ext cx="1527237" cy="707886"/>
          </a:xfrm>
          <a:prstGeom prst="rect">
            <a:avLst/>
          </a:prstGeom>
          <a:noFill/>
        </p:spPr>
        <p:txBody>
          <a:bodyPr wrap="square" rtlCol="0">
            <a:spAutoFit/>
          </a:bodyPr>
          <a:lstStyle/>
          <a:p>
            <a:r>
              <a:rPr lang="es-PR" sz="4000" dirty="0">
                <a:ln>
                  <a:solidFill>
                    <a:schemeClr val="tx1"/>
                  </a:solidFill>
                </a:ln>
                <a:noFill/>
              </a:rPr>
              <a:t>servir</a:t>
            </a:r>
            <a:endParaRPr lang="en-US" sz="4000" dirty="0">
              <a:ln>
                <a:solidFill>
                  <a:schemeClr val="tx1"/>
                </a:solidFill>
              </a:ln>
              <a:noFill/>
            </a:endParaRPr>
          </a:p>
        </p:txBody>
      </p:sp>
      <p:sp>
        <p:nvSpPr>
          <p:cNvPr id="37" name="TextBox 36">
            <a:extLst>
              <a:ext uri="{FF2B5EF4-FFF2-40B4-BE49-F238E27FC236}">
                <a16:creationId xmlns:a16="http://schemas.microsoft.com/office/drawing/2014/main" id="{DE3A2DCB-FF24-4942-9524-F3546590AF7A}"/>
              </a:ext>
            </a:extLst>
          </p:cNvPr>
          <p:cNvSpPr txBox="1"/>
          <p:nvPr/>
        </p:nvSpPr>
        <p:spPr>
          <a:xfrm>
            <a:off x="5940363" y="4959747"/>
            <a:ext cx="1527237" cy="707886"/>
          </a:xfrm>
          <a:prstGeom prst="rect">
            <a:avLst/>
          </a:prstGeom>
          <a:noFill/>
        </p:spPr>
        <p:txBody>
          <a:bodyPr wrap="square" rtlCol="0">
            <a:spAutoFit/>
          </a:bodyPr>
          <a:lstStyle/>
          <a:p>
            <a:r>
              <a:rPr lang="es-PR" sz="4000" dirty="0">
                <a:ln>
                  <a:solidFill>
                    <a:schemeClr val="tx1"/>
                  </a:solidFill>
                </a:ln>
                <a:noFill/>
              </a:rPr>
              <a:t>ir</a:t>
            </a:r>
            <a:endParaRPr lang="en-US" sz="4000" dirty="0">
              <a:ln>
                <a:solidFill>
                  <a:schemeClr val="tx1"/>
                </a:solidFill>
              </a:ln>
              <a:noFill/>
            </a:endParaRPr>
          </a:p>
        </p:txBody>
      </p:sp>
    </p:spTree>
    <p:extLst>
      <p:ext uri="{BB962C8B-B14F-4D97-AF65-F5344CB8AC3E}">
        <p14:creationId xmlns:p14="http://schemas.microsoft.com/office/powerpoint/2010/main" val="3893388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6572" y="3608996"/>
            <a:ext cx="3392097"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 name="Title 2">
            <a:extLst>
              <a:ext uri="{FF2B5EF4-FFF2-40B4-BE49-F238E27FC236}">
                <a16:creationId xmlns:a16="http://schemas.microsoft.com/office/drawing/2014/main" id="{AB52459F-6B33-4A71-A47A-483483AF9619}"/>
              </a:ext>
            </a:extLst>
          </p:cNvPr>
          <p:cNvSpPr>
            <a:spLocks noGrp="1"/>
          </p:cNvSpPr>
          <p:nvPr>
            <p:ph type="ctrTitle"/>
          </p:nvPr>
        </p:nvSpPr>
        <p:spPr>
          <a:xfrm>
            <a:off x="480060" y="2431842"/>
            <a:ext cx="7620000" cy="2415531"/>
          </a:xfrm>
        </p:spPr>
        <p:txBody>
          <a:bodyPr>
            <a:normAutofit/>
          </a:bodyPr>
          <a:lstStyle/>
          <a:p>
            <a:pPr algn="l"/>
            <a:r>
              <a:rPr lang="es-ES" sz="6600" dirty="0"/>
              <a:t>VALORES ESENCIALES </a:t>
            </a:r>
            <a:endParaRPr lang="en-US" sz="6600" dirty="0"/>
          </a:p>
        </p:txBody>
      </p:sp>
      <p:sp>
        <p:nvSpPr>
          <p:cNvPr id="4" name="Subtitle 3">
            <a:extLst>
              <a:ext uri="{FF2B5EF4-FFF2-40B4-BE49-F238E27FC236}">
                <a16:creationId xmlns:a16="http://schemas.microsoft.com/office/drawing/2014/main" id="{A273DAD6-9996-4B89-9F98-17EF018A782C}"/>
              </a:ext>
            </a:extLst>
          </p:cNvPr>
          <p:cNvSpPr>
            <a:spLocks noGrp="1"/>
          </p:cNvSpPr>
          <p:nvPr>
            <p:ph type="subTitle" idx="1"/>
          </p:nvPr>
        </p:nvSpPr>
        <p:spPr>
          <a:xfrm>
            <a:off x="287765" y="5924905"/>
            <a:ext cx="4963538" cy="911117"/>
          </a:xfrm>
        </p:spPr>
        <p:txBody>
          <a:bodyPr>
            <a:normAutofit/>
          </a:bodyPr>
          <a:lstStyle/>
          <a:p>
            <a:pPr algn="l"/>
            <a:r>
              <a:rPr lang="es-PR" sz="1700" dirty="0"/>
              <a:t>CAPÍTULO 10</a:t>
            </a:r>
            <a:endParaRPr lang="en-US" sz="1700" dirty="0"/>
          </a:p>
        </p:txBody>
      </p:sp>
      <p:sp>
        <p:nvSpPr>
          <p:cNvPr id="29"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Database">
            <a:extLst>
              <a:ext uri="{FF2B5EF4-FFF2-40B4-BE49-F238E27FC236}">
                <a16:creationId xmlns:a16="http://schemas.microsoft.com/office/drawing/2014/main" id="{EA53D15C-44DD-4492-9643-50FF4D0242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6537" y="586911"/>
            <a:ext cx="2842089" cy="2842089"/>
          </a:xfrm>
          <a:prstGeom prst="rect">
            <a:avLst/>
          </a:prstGeom>
        </p:spPr>
      </p:pic>
      <p:sp>
        <p:nvSpPr>
          <p:cNvPr id="26"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386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AFA6A8-E803-4282-8ACF-335EA9D1C20F}"/>
              </a:ext>
            </a:extLst>
          </p:cNvPr>
          <p:cNvSpPr/>
          <p:nvPr/>
        </p:nvSpPr>
        <p:spPr>
          <a:xfrm>
            <a:off x="-76200" y="2957592"/>
            <a:ext cx="3276600" cy="1631216"/>
          </a:xfrm>
          <a:prstGeom prst="rect">
            <a:avLst/>
          </a:prstGeom>
        </p:spPr>
        <p:txBody>
          <a:bodyPr wrap="square">
            <a:spAutoFit/>
          </a:bodyPr>
          <a:lstStyle/>
          <a:p>
            <a:pPr lvl="0" algn="ctr"/>
            <a:r>
              <a:rPr lang="es-PR" sz="3600" b="1" dirty="0"/>
              <a:t>MISIÓN</a:t>
            </a:r>
            <a:r>
              <a:rPr lang="es-PR" sz="3600" dirty="0"/>
              <a:t> </a:t>
            </a:r>
          </a:p>
          <a:p>
            <a:pPr lvl="0" algn="ctr"/>
            <a:r>
              <a:rPr lang="es-PR" sz="3200" dirty="0"/>
              <a:t>ES UNIVERSAL (MT 28:19)</a:t>
            </a:r>
            <a:endParaRPr lang="en-US" sz="3200" dirty="0"/>
          </a:p>
        </p:txBody>
      </p:sp>
      <p:sp>
        <p:nvSpPr>
          <p:cNvPr id="6" name="Rectangle 5" descr="Earth Globe Americas">
            <a:extLst>
              <a:ext uri="{FF2B5EF4-FFF2-40B4-BE49-F238E27FC236}">
                <a16:creationId xmlns:a16="http://schemas.microsoft.com/office/drawing/2014/main" id="{9D9E403E-4031-43B1-8DDC-D1595E5F6719}"/>
              </a:ext>
            </a:extLst>
          </p:cNvPr>
          <p:cNvSpPr/>
          <p:nvPr/>
        </p:nvSpPr>
        <p:spPr>
          <a:xfrm>
            <a:off x="723239" y="1283859"/>
            <a:ext cx="1555334" cy="154080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419"/>
          </a:p>
        </p:txBody>
      </p:sp>
      <p:sp>
        <p:nvSpPr>
          <p:cNvPr id="4" name="Rectangle 3">
            <a:extLst>
              <a:ext uri="{FF2B5EF4-FFF2-40B4-BE49-F238E27FC236}">
                <a16:creationId xmlns:a16="http://schemas.microsoft.com/office/drawing/2014/main" id="{C1039996-69F1-43EA-A4E5-A6C98A7C1127}"/>
              </a:ext>
            </a:extLst>
          </p:cNvPr>
          <p:cNvSpPr/>
          <p:nvPr/>
        </p:nvSpPr>
        <p:spPr>
          <a:xfrm>
            <a:off x="3018802" y="2743200"/>
            <a:ext cx="2743200" cy="2677656"/>
          </a:xfrm>
          <a:prstGeom prst="rect">
            <a:avLst/>
          </a:prstGeom>
        </p:spPr>
        <p:txBody>
          <a:bodyPr wrap="square">
            <a:spAutoFit/>
          </a:bodyPr>
          <a:lstStyle/>
          <a:p>
            <a:pPr lvl="0" algn="ctr"/>
            <a:r>
              <a:rPr lang="es-PR" sz="4000" b="1" dirty="0"/>
              <a:t>VISIÓN </a:t>
            </a:r>
          </a:p>
          <a:p>
            <a:pPr lvl="0" algn="ctr"/>
            <a:r>
              <a:rPr lang="es-PR" sz="3200" dirty="0"/>
              <a:t>CÓMO CADA IGLESIA PUEDE IMPLEMENTAR LA MISIÓN</a:t>
            </a:r>
            <a:endParaRPr lang="en-US" sz="3200" dirty="0"/>
          </a:p>
        </p:txBody>
      </p:sp>
      <p:sp>
        <p:nvSpPr>
          <p:cNvPr id="7" name="Rectangle 6" descr="Tag">
            <a:extLst>
              <a:ext uri="{FF2B5EF4-FFF2-40B4-BE49-F238E27FC236}">
                <a16:creationId xmlns:a16="http://schemas.microsoft.com/office/drawing/2014/main" id="{2070BC97-94E1-4958-A659-DF3F94227EA5}"/>
              </a:ext>
            </a:extLst>
          </p:cNvPr>
          <p:cNvSpPr/>
          <p:nvPr/>
        </p:nvSpPr>
        <p:spPr>
          <a:xfrm>
            <a:off x="3374282" y="1097466"/>
            <a:ext cx="1669634" cy="167640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s-419"/>
          </a:p>
        </p:txBody>
      </p:sp>
      <p:sp>
        <p:nvSpPr>
          <p:cNvPr id="8" name="Rectangle 7">
            <a:extLst>
              <a:ext uri="{FF2B5EF4-FFF2-40B4-BE49-F238E27FC236}">
                <a16:creationId xmlns:a16="http://schemas.microsoft.com/office/drawing/2014/main" id="{47DD4FC1-01E5-4997-90C2-C5BAEFED7673}"/>
              </a:ext>
            </a:extLst>
          </p:cNvPr>
          <p:cNvSpPr/>
          <p:nvPr/>
        </p:nvSpPr>
        <p:spPr>
          <a:xfrm>
            <a:off x="6048405" y="2855384"/>
            <a:ext cx="2743200" cy="2923877"/>
          </a:xfrm>
          <a:prstGeom prst="rect">
            <a:avLst/>
          </a:prstGeom>
        </p:spPr>
        <p:txBody>
          <a:bodyPr wrap="square">
            <a:spAutoFit/>
          </a:bodyPr>
          <a:lstStyle/>
          <a:p>
            <a:pPr lvl="0" algn="ctr"/>
            <a:r>
              <a:rPr lang="es-PR" sz="3600" b="1" dirty="0"/>
              <a:t>VALORES </a:t>
            </a:r>
            <a:r>
              <a:rPr lang="es-ES" sz="3600" b="1" dirty="0"/>
              <a:t>ESENCIALES</a:t>
            </a:r>
          </a:p>
          <a:p>
            <a:pPr lvl="0" algn="ctr"/>
            <a:r>
              <a:rPr lang="es-ES" sz="2800" dirty="0"/>
              <a:t>SON LOS QUE NOS DISTINGUEN COMO PERSONA O COMO IGLESIA </a:t>
            </a:r>
            <a:endParaRPr lang="en-US" sz="2800" dirty="0"/>
          </a:p>
        </p:txBody>
      </p:sp>
      <p:pic>
        <p:nvPicPr>
          <p:cNvPr id="11" name="Graphic 10" descr="DNA">
            <a:extLst>
              <a:ext uri="{FF2B5EF4-FFF2-40B4-BE49-F238E27FC236}">
                <a16:creationId xmlns:a16="http://schemas.microsoft.com/office/drawing/2014/main" id="{7879A331-8A6F-44DD-82EA-B8853D763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154682">
            <a:off x="6381197" y="1109006"/>
            <a:ext cx="1504808" cy="1504808"/>
          </a:xfrm>
          <a:prstGeom prst="rect">
            <a:avLst/>
          </a:prstGeom>
        </p:spPr>
      </p:pic>
      <p:sp>
        <p:nvSpPr>
          <p:cNvPr id="12" name="Rectangle 11">
            <a:extLst>
              <a:ext uri="{FF2B5EF4-FFF2-40B4-BE49-F238E27FC236}">
                <a16:creationId xmlns:a16="http://schemas.microsoft.com/office/drawing/2014/main" id="{3CA4EAD2-3344-44BE-A660-BA5FBCF68EDE}"/>
              </a:ext>
            </a:extLst>
          </p:cNvPr>
          <p:cNvSpPr/>
          <p:nvPr/>
        </p:nvSpPr>
        <p:spPr>
          <a:xfrm>
            <a:off x="239912" y="304800"/>
            <a:ext cx="8751688" cy="6324600"/>
          </a:xfrm>
          <a:prstGeom prst="rect">
            <a:avLst/>
          </a:prstGeom>
          <a:no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6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4895" y="1600198"/>
            <a:ext cx="5451348" cy="5181600"/>
          </a:xfrm>
          <a:prstGeom prst="rect">
            <a:avLst/>
          </a:prstGeom>
          <a:blipFill>
            <a:blip r:embed="rId2" cstate="print"/>
            <a:stretch>
              <a:fillRect/>
            </a:stretch>
          </a:blipFill>
          <a:ln>
            <a:noFill/>
          </a:ln>
          <a:effectLst/>
          <a:scene3d>
            <a:camera prst="orthographicFront">
              <a:rot lat="0" lon="0" rev="0"/>
            </a:camera>
            <a:lightRig rig="chilly" dir="t">
              <a:rot lat="0" lon="0" rev="18480000"/>
            </a:lightRig>
          </a:scene3d>
          <a:sp3d prstMaterial="clear">
            <a:bevelT h="63500"/>
          </a:sp3d>
        </p:spPr>
        <p:txBody>
          <a:bodyPr wrap="square" lIns="0" tIns="0" rIns="0" bIns="0" rtlCol="0"/>
          <a:lstStyle/>
          <a:p>
            <a:endParaRPr/>
          </a:p>
        </p:txBody>
      </p:sp>
      <p:sp>
        <p:nvSpPr>
          <p:cNvPr id="3" name="object 3"/>
          <p:cNvSpPr txBox="1">
            <a:spLocks noGrp="1"/>
          </p:cNvSpPr>
          <p:nvPr>
            <p:ph type="title"/>
          </p:nvPr>
        </p:nvSpPr>
        <p:spPr>
          <a:xfrm>
            <a:off x="1001674" y="19940"/>
            <a:ext cx="7144384" cy="1367155"/>
          </a:xfrm>
          <a:prstGeom prst="rect">
            <a:avLst/>
          </a:prstGeom>
        </p:spPr>
        <p:txBody>
          <a:bodyPr vert="horz" wrap="square" lIns="0" tIns="12700" rIns="0" bIns="0" rtlCol="0" anchor="ctr">
            <a:spAutoFit/>
          </a:bodyPr>
          <a:lstStyle/>
          <a:p>
            <a:pPr marL="12700" marR="5080" indent="1102995">
              <a:lnSpc>
                <a:spcPct val="100000"/>
              </a:lnSpc>
              <a:spcBef>
                <a:spcPts val="100"/>
              </a:spcBef>
            </a:pPr>
            <a:r>
              <a:rPr b="1" u="heavy" spc="-140" dirty="0">
                <a:uFill>
                  <a:solidFill>
                    <a:srgbClr val="000000"/>
                  </a:solidFill>
                </a:uFill>
                <a:latin typeface="Trebuchet MS"/>
                <a:cs typeface="Trebuchet MS"/>
              </a:rPr>
              <a:t>¿Qué </a:t>
            </a:r>
            <a:r>
              <a:rPr b="1" u="heavy" spc="-165" dirty="0">
                <a:uFill>
                  <a:solidFill>
                    <a:srgbClr val="000000"/>
                  </a:solidFill>
                </a:uFill>
                <a:latin typeface="Trebuchet MS"/>
                <a:cs typeface="Trebuchet MS"/>
              </a:rPr>
              <a:t>son </a:t>
            </a:r>
            <a:r>
              <a:rPr b="1" u="heavy" spc="-285" dirty="0">
                <a:uFill>
                  <a:solidFill>
                    <a:srgbClr val="000000"/>
                  </a:solidFill>
                </a:uFill>
                <a:latin typeface="Trebuchet MS"/>
                <a:cs typeface="Trebuchet MS"/>
              </a:rPr>
              <a:t>Los </a:t>
            </a:r>
            <a:r>
              <a:rPr b="1" i="1" u="heavy" spc="-340" dirty="0">
                <a:uFill>
                  <a:solidFill>
                    <a:srgbClr val="000000"/>
                  </a:solidFill>
                </a:uFill>
                <a:latin typeface="Trebuchet MS"/>
                <a:cs typeface="Trebuchet MS"/>
              </a:rPr>
              <a:t>Valores </a:t>
            </a:r>
            <a:r>
              <a:rPr b="1" i="1" spc="-340" dirty="0">
                <a:latin typeface="Trebuchet MS"/>
                <a:cs typeface="Trebuchet MS"/>
              </a:rPr>
              <a:t> </a:t>
            </a:r>
            <a:r>
              <a:rPr b="1" i="1" u="heavy" spc="-280" dirty="0">
                <a:uFill>
                  <a:solidFill>
                    <a:srgbClr val="000000"/>
                  </a:solidFill>
                </a:uFill>
                <a:latin typeface="Trebuchet MS"/>
                <a:cs typeface="Trebuchet MS"/>
              </a:rPr>
              <a:t>Fundamentales </a:t>
            </a:r>
            <a:r>
              <a:rPr b="1" u="heavy" spc="-254" dirty="0">
                <a:uFill>
                  <a:solidFill>
                    <a:srgbClr val="000000"/>
                  </a:solidFill>
                </a:uFill>
                <a:latin typeface="Trebuchet MS"/>
                <a:cs typeface="Trebuchet MS"/>
              </a:rPr>
              <a:t>de </a:t>
            </a:r>
            <a:r>
              <a:rPr b="1" u="heavy" spc="-215" dirty="0">
                <a:uFill>
                  <a:solidFill>
                    <a:srgbClr val="000000"/>
                  </a:solidFill>
                </a:uFill>
                <a:latin typeface="Trebuchet MS"/>
                <a:cs typeface="Trebuchet MS"/>
              </a:rPr>
              <a:t>una</a:t>
            </a:r>
            <a:r>
              <a:rPr b="1" u="heavy" spc="-540" dirty="0">
                <a:uFill>
                  <a:solidFill>
                    <a:srgbClr val="000000"/>
                  </a:solidFill>
                </a:uFill>
                <a:latin typeface="Trebuchet MS"/>
                <a:cs typeface="Trebuchet MS"/>
              </a:rPr>
              <a:t> </a:t>
            </a:r>
            <a:r>
              <a:rPr b="1" u="heavy" spc="-165" dirty="0">
                <a:uFill>
                  <a:solidFill>
                    <a:srgbClr val="000000"/>
                  </a:solidFill>
                </a:uFill>
                <a:latin typeface="Trebuchet MS"/>
                <a:cs typeface="Trebuchet MS"/>
              </a:rPr>
              <a:t>iglesia?</a:t>
            </a:r>
            <a:endParaRPr>
              <a:latin typeface="Trebuchet MS"/>
              <a:cs typeface="Trebuchet MS"/>
            </a:endParaRPr>
          </a:p>
        </p:txBody>
      </p:sp>
      <p:sp>
        <p:nvSpPr>
          <p:cNvPr id="6" name="object 6"/>
          <p:cNvSpPr txBox="1"/>
          <p:nvPr/>
        </p:nvSpPr>
        <p:spPr>
          <a:xfrm>
            <a:off x="8491981" y="6465214"/>
            <a:ext cx="128270" cy="153888"/>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48</a:t>
            </a:fld>
            <a:endParaRPr sz="1200">
              <a:latin typeface="Arial"/>
              <a:cs typeface="Arial"/>
            </a:endParaRPr>
          </a:p>
        </p:txBody>
      </p:sp>
      <p:sp>
        <p:nvSpPr>
          <p:cNvPr id="4" name="object 4"/>
          <p:cNvSpPr txBox="1"/>
          <p:nvPr/>
        </p:nvSpPr>
        <p:spPr>
          <a:xfrm>
            <a:off x="179069" y="1905000"/>
            <a:ext cx="8763000" cy="4055597"/>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390" dirty="0">
                <a:latin typeface="Arial"/>
                <a:cs typeface="Arial"/>
              </a:rPr>
              <a:t>“Los </a:t>
            </a:r>
            <a:r>
              <a:rPr sz="3200" b="1" spc="-225" dirty="0">
                <a:latin typeface="Arial"/>
                <a:cs typeface="Arial"/>
              </a:rPr>
              <a:t>v</a:t>
            </a:r>
            <a:r>
              <a:rPr sz="3200" b="1" i="1" spc="-225" dirty="0">
                <a:latin typeface="Trebuchet MS"/>
                <a:cs typeface="Trebuchet MS"/>
              </a:rPr>
              <a:t>alores </a:t>
            </a:r>
            <a:r>
              <a:rPr sz="3200" b="1" i="1" spc="-195" dirty="0">
                <a:latin typeface="Trebuchet MS"/>
                <a:cs typeface="Trebuchet MS"/>
              </a:rPr>
              <a:t>fundamentales </a:t>
            </a:r>
            <a:r>
              <a:rPr sz="3200" b="1" spc="-120" dirty="0">
                <a:latin typeface="Trebuchet MS"/>
                <a:cs typeface="Trebuchet MS"/>
              </a:rPr>
              <a:t>son </a:t>
            </a:r>
            <a:r>
              <a:rPr sz="3200" b="1" spc="-165" dirty="0">
                <a:latin typeface="Trebuchet MS"/>
                <a:cs typeface="Trebuchet MS"/>
              </a:rPr>
              <a:t>primordiales  </a:t>
            </a:r>
            <a:r>
              <a:rPr sz="3200" b="1" spc="-125" dirty="0">
                <a:latin typeface="Trebuchet MS"/>
                <a:cs typeface="Trebuchet MS"/>
              </a:rPr>
              <a:t>a </a:t>
            </a:r>
            <a:r>
              <a:rPr sz="3200" b="1" spc="-130" dirty="0">
                <a:latin typeface="Trebuchet MS"/>
                <a:cs typeface="Trebuchet MS"/>
              </a:rPr>
              <a:t>todo </a:t>
            </a:r>
            <a:r>
              <a:rPr sz="3200" b="1" spc="-125" dirty="0">
                <a:latin typeface="Trebuchet MS"/>
                <a:cs typeface="Trebuchet MS"/>
              </a:rPr>
              <a:t>lo </a:t>
            </a:r>
            <a:r>
              <a:rPr sz="3200" b="1" spc="-185" dirty="0">
                <a:latin typeface="Trebuchet MS"/>
                <a:cs typeface="Trebuchet MS"/>
              </a:rPr>
              <a:t>que </a:t>
            </a:r>
            <a:r>
              <a:rPr sz="3200" b="1" spc="-210" dirty="0">
                <a:latin typeface="Trebuchet MS"/>
                <a:cs typeface="Trebuchet MS"/>
              </a:rPr>
              <a:t>hace </a:t>
            </a:r>
            <a:r>
              <a:rPr sz="3200" b="1" spc="-140" dirty="0">
                <a:latin typeface="Trebuchet MS"/>
                <a:cs typeface="Trebuchet MS"/>
              </a:rPr>
              <a:t>la</a:t>
            </a:r>
            <a:r>
              <a:rPr sz="3200" b="1" spc="-685" dirty="0">
                <a:latin typeface="Trebuchet MS"/>
                <a:cs typeface="Trebuchet MS"/>
              </a:rPr>
              <a:t> </a:t>
            </a:r>
            <a:r>
              <a:rPr sz="3200" b="1" spc="-200" dirty="0">
                <a:latin typeface="Trebuchet MS"/>
                <a:cs typeface="Trebuchet MS"/>
              </a:rPr>
              <a:t>organización.</a:t>
            </a:r>
            <a:endParaRPr sz="3200" dirty="0">
              <a:latin typeface="Trebuchet MS"/>
              <a:cs typeface="Trebuchet MS"/>
            </a:endParaRPr>
          </a:p>
          <a:p>
            <a:pPr marL="355600" marR="194310" indent="-342900">
              <a:spcBef>
                <a:spcPts val="765"/>
              </a:spcBef>
              <a:buFont typeface="Arial"/>
              <a:buChar char="•"/>
              <a:tabLst>
                <a:tab pos="354965" algn="l"/>
                <a:tab pos="355600" algn="l"/>
              </a:tabLst>
            </a:pPr>
            <a:r>
              <a:rPr sz="3200" b="1" spc="-155" dirty="0">
                <a:latin typeface="Trebuchet MS"/>
                <a:cs typeface="Trebuchet MS"/>
              </a:rPr>
              <a:t>Ellos </a:t>
            </a:r>
            <a:r>
              <a:rPr sz="3200" b="1" spc="-120" dirty="0">
                <a:latin typeface="Trebuchet MS"/>
                <a:cs typeface="Trebuchet MS"/>
              </a:rPr>
              <a:t>son </a:t>
            </a:r>
            <a:r>
              <a:rPr sz="3200" b="1" spc="-114" dirty="0">
                <a:latin typeface="Trebuchet MS"/>
                <a:cs typeface="Trebuchet MS"/>
              </a:rPr>
              <a:t>los </a:t>
            </a:r>
            <a:r>
              <a:rPr sz="3200" b="1" spc="-185" dirty="0">
                <a:latin typeface="Trebuchet MS"/>
                <a:cs typeface="Trebuchet MS"/>
              </a:rPr>
              <a:t>que </a:t>
            </a:r>
            <a:r>
              <a:rPr sz="3200" b="1" spc="-190" dirty="0">
                <a:latin typeface="Trebuchet MS"/>
                <a:cs typeface="Trebuchet MS"/>
              </a:rPr>
              <a:t>definen </a:t>
            </a:r>
            <a:r>
              <a:rPr sz="3200" b="1" spc="-195" dirty="0">
                <a:latin typeface="Trebuchet MS"/>
                <a:cs typeface="Trebuchet MS"/>
              </a:rPr>
              <a:t>el </a:t>
            </a:r>
            <a:r>
              <a:rPr sz="3200" b="1" spc="-175" dirty="0">
                <a:latin typeface="Trebuchet MS"/>
                <a:cs typeface="Trebuchet MS"/>
              </a:rPr>
              <a:t>ministerio </a:t>
            </a:r>
            <a:r>
              <a:rPr sz="3200" b="1" spc="-190" dirty="0">
                <a:latin typeface="Trebuchet MS"/>
                <a:cs typeface="Trebuchet MS"/>
              </a:rPr>
              <a:t>y  tienen relación </a:t>
            </a:r>
            <a:r>
              <a:rPr sz="3200" b="1" spc="-204" dirty="0">
                <a:latin typeface="Trebuchet MS"/>
                <a:cs typeface="Trebuchet MS"/>
              </a:rPr>
              <a:t>directa </a:t>
            </a:r>
            <a:r>
              <a:rPr sz="3200" b="1" spc="-190" dirty="0">
                <a:latin typeface="Trebuchet MS"/>
                <a:cs typeface="Trebuchet MS"/>
              </a:rPr>
              <a:t>con </a:t>
            </a:r>
            <a:r>
              <a:rPr sz="3200" b="1" spc="-195" dirty="0">
                <a:latin typeface="Trebuchet MS"/>
                <a:cs typeface="Trebuchet MS"/>
              </a:rPr>
              <a:t>el </a:t>
            </a:r>
            <a:r>
              <a:rPr sz="3200" b="1" spc="-229" dirty="0">
                <a:latin typeface="Trebuchet MS"/>
                <a:cs typeface="Trebuchet MS"/>
              </a:rPr>
              <a:t>carácter  </a:t>
            </a:r>
            <a:r>
              <a:rPr sz="3200" b="1" spc="-160" dirty="0">
                <a:latin typeface="Trebuchet MS"/>
                <a:cs typeface="Trebuchet MS"/>
              </a:rPr>
              <a:t>distintivo</a:t>
            </a:r>
            <a:r>
              <a:rPr sz="3200" b="1" spc="-275" dirty="0">
                <a:latin typeface="Trebuchet MS"/>
                <a:cs typeface="Trebuchet MS"/>
              </a:rPr>
              <a:t> </a:t>
            </a:r>
            <a:r>
              <a:rPr sz="3200" b="1" spc="-185" dirty="0">
                <a:latin typeface="Trebuchet MS"/>
                <a:cs typeface="Trebuchet MS"/>
              </a:rPr>
              <a:t>de</a:t>
            </a:r>
            <a:r>
              <a:rPr sz="3200" b="1" spc="-240" dirty="0">
                <a:latin typeface="Trebuchet MS"/>
                <a:cs typeface="Trebuchet MS"/>
              </a:rPr>
              <a:t> </a:t>
            </a:r>
            <a:r>
              <a:rPr sz="3200" b="1" spc="-170" dirty="0">
                <a:latin typeface="Trebuchet MS"/>
                <a:cs typeface="Trebuchet MS"/>
              </a:rPr>
              <a:t>un</a:t>
            </a:r>
            <a:r>
              <a:rPr sz="3200" b="1" spc="-250" dirty="0">
                <a:latin typeface="Trebuchet MS"/>
                <a:cs typeface="Trebuchet MS"/>
              </a:rPr>
              <a:t> </a:t>
            </a:r>
            <a:r>
              <a:rPr sz="3200" b="1" spc="-185" dirty="0">
                <a:latin typeface="Trebuchet MS"/>
                <a:cs typeface="Trebuchet MS"/>
              </a:rPr>
              <a:t>ministerio.</a:t>
            </a:r>
            <a:r>
              <a:rPr sz="3200" b="1" spc="-280" dirty="0">
                <a:latin typeface="Trebuchet MS"/>
                <a:cs typeface="Trebuchet MS"/>
              </a:rPr>
              <a:t> </a:t>
            </a:r>
            <a:r>
              <a:rPr sz="3200" b="1" spc="-155" dirty="0">
                <a:latin typeface="Trebuchet MS"/>
                <a:cs typeface="Trebuchet MS"/>
              </a:rPr>
              <a:t>Ellos</a:t>
            </a:r>
            <a:r>
              <a:rPr sz="3200" b="1" spc="-245" dirty="0">
                <a:latin typeface="Trebuchet MS"/>
                <a:cs typeface="Trebuchet MS"/>
              </a:rPr>
              <a:t> </a:t>
            </a:r>
            <a:r>
              <a:rPr sz="3200" b="1" spc="-120" dirty="0">
                <a:latin typeface="Trebuchet MS"/>
                <a:cs typeface="Trebuchet MS"/>
              </a:rPr>
              <a:t>son</a:t>
            </a:r>
            <a:r>
              <a:rPr sz="3200" b="1" spc="-260" dirty="0">
                <a:latin typeface="Trebuchet MS"/>
                <a:cs typeface="Trebuchet MS"/>
              </a:rPr>
              <a:t> </a:t>
            </a:r>
            <a:r>
              <a:rPr sz="3200" b="1" spc="-114" dirty="0">
                <a:latin typeface="Trebuchet MS"/>
                <a:cs typeface="Trebuchet MS"/>
              </a:rPr>
              <a:t>los</a:t>
            </a:r>
            <a:r>
              <a:rPr sz="3200" b="1" spc="-240" dirty="0">
                <a:latin typeface="Trebuchet MS"/>
                <a:cs typeface="Trebuchet MS"/>
              </a:rPr>
              <a:t> </a:t>
            </a:r>
            <a:r>
              <a:rPr sz="3200" b="1" spc="-185" dirty="0">
                <a:latin typeface="Trebuchet MS"/>
                <a:cs typeface="Trebuchet MS"/>
              </a:rPr>
              <a:t>que  </a:t>
            </a:r>
            <a:r>
              <a:rPr sz="3200" b="1" spc="-160" dirty="0">
                <a:latin typeface="Trebuchet MS"/>
                <a:cs typeface="Trebuchet MS"/>
              </a:rPr>
              <a:t>distinguen </a:t>
            </a:r>
            <a:r>
              <a:rPr sz="3200" b="1" spc="-175" dirty="0">
                <a:latin typeface="Trebuchet MS"/>
                <a:cs typeface="Trebuchet MS"/>
              </a:rPr>
              <a:t>un ministerio </a:t>
            </a:r>
            <a:r>
              <a:rPr sz="3200" b="1" spc="-185" dirty="0">
                <a:latin typeface="Trebuchet MS"/>
                <a:cs typeface="Trebuchet MS"/>
              </a:rPr>
              <a:t>de </a:t>
            </a:r>
            <a:r>
              <a:rPr sz="3200" b="1" spc="-200" dirty="0">
                <a:latin typeface="Trebuchet MS"/>
                <a:cs typeface="Trebuchet MS"/>
              </a:rPr>
              <a:t>otro, </a:t>
            </a:r>
            <a:r>
              <a:rPr sz="3200" b="1" spc="-195" dirty="0">
                <a:latin typeface="Trebuchet MS"/>
                <a:cs typeface="Trebuchet MS"/>
              </a:rPr>
              <a:t>y </a:t>
            </a:r>
            <a:r>
              <a:rPr sz="3200" b="1" spc="-210" dirty="0">
                <a:latin typeface="Trebuchet MS"/>
                <a:cs typeface="Trebuchet MS"/>
              </a:rPr>
              <a:t>explican  </a:t>
            </a:r>
            <a:r>
              <a:rPr sz="3200" b="1" spc="-155" dirty="0">
                <a:latin typeface="Trebuchet MS"/>
                <a:cs typeface="Trebuchet MS"/>
              </a:rPr>
              <a:t>por </a:t>
            </a:r>
            <a:r>
              <a:rPr sz="3200" b="1" spc="-185" dirty="0">
                <a:latin typeface="Trebuchet MS"/>
                <a:cs typeface="Trebuchet MS"/>
              </a:rPr>
              <a:t>qué </a:t>
            </a:r>
            <a:r>
              <a:rPr sz="3200" b="1" spc="-135" dirty="0">
                <a:latin typeface="Trebuchet MS"/>
                <a:cs typeface="Trebuchet MS"/>
              </a:rPr>
              <a:t>algunas </a:t>
            </a:r>
            <a:r>
              <a:rPr sz="3200" b="1" spc="-155" dirty="0">
                <a:latin typeface="Trebuchet MS"/>
                <a:cs typeface="Trebuchet MS"/>
              </a:rPr>
              <a:t>personas </a:t>
            </a:r>
            <a:r>
              <a:rPr sz="3200" b="1" spc="-120" dirty="0">
                <a:latin typeface="Trebuchet MS"/>
                <a:cs typeface="Trebuchet MS"/>
              </a:rPr>
              <a:t>son </a:t>
            </a:r>
            <a:r>
              <a:rPr sz="3200" b="1" spc="-160" dirty="0">
                <a:latin typeface="Trebuchet MS"/>
                <a:cs typeface="Trebuchet MS"/>
              </a:rPr>
              <a:t>atraídas </a:t>
            </a:r>
            <a:r>
              <a:rPr sz="3200" b="1" spc="-125" dirty="0">
                <a:latin typeface="Trebuchet MS"/>
                <a:cs typeface="Trebuchet MS"/>
              </a:rPr>
              <a:t>a </a:t>
            </a:r>
            <a:r>
              <a:rPr sz="3200" b="1" spc="-140" dirty="0">
                <a:latin typeface="Trebuchet MS"/>
                <a:cs typeface="Trebuchet MS"/>
              </a:rPr>
              <a:t>su  </a:t>
            </a:r>
            <a:r>
              <a:rPr sz="3200" b="1" spc="-229" dirty="0">
                <a:latin typeface="Arial"/>
                <a:cs typeface="Arial"/>
              </a:rPr>
              <a:t>iglesia </a:t>
            </a:r>
            <a:r>
              <a:rPr sz="3200" b="1" spc="-200" dirty="0">
                <a:latin typeface="Arial"/>
                <a:cs typeface="Arial"/>
              </a:rPr>
              <a:t>mientras </a:t>
            </a:r>
            <a:r>
              <a:rPr sz="3200" b="1" spc="-215" dirty="0">
                <a:latin typeface="Arial"/>
                <a:cs typeface="Arial"/>
              </a:rPr>
              <a:t>que otras </a:t>
            </a:r>
            <a:r>
              <a:rPr sz="3200" b="1" spc="-335" dirty="0">
                <a:latin typeface="Arial"/>
                <a:cs typeface="Arial"/>
              </a:rPr>
              <a:t>se</a:t>
            </a:r>
            <a:r>
              <a:rPr sz="3200" b="1" spc="-60" dirty="0">
                <a:latin typeface="Arial"/>
                <a:cs typeface="Arial"/>
              </a:rPr>
              <a:t> </a:t>
            </a:r>
            <a:r>
              <a:rPr sz="3200" b="1" spc="-190" dirty="0">
                <a:latin typeface="Arial"/>
                <a:cs typeface="Arial"/>
              </a:rPr>
              <a:t>alejan”.</a:t>
            </a:r>
            <a:endParaRPr sz="32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1674" y="19940"/>
            <a:ext cx="7144384" cy="1367155"/>
          </a:xfrm>
          <a:prstGeom prst="rect">
            <a:avLst/>
          </a:prstGeom>
        </p:spPr>
        <p:txBody>
          <a:bodyPr vert="horz" wrap="square" lIns="0" tIns="12700" rIns="0" bIns="0" rtlCol="0" anchor="ctr">
            <a:spAutoFit/>
          </a:bodyPr>
          <a:lstStyle/>
          <a:p>
            <a:pPr marL="12700" marR="5080" indent="1102995">
              <a:lnSpc>
                <a:spcPct val="100000"/>
              </a:lnSpc>
              <a:spcBef>
                <a:spcPts val="100"/>
              </a:spcBef>
            </a:pPr>
            <a:r>
              <a:rPr b="1" u="heavy" spc="-140" dirty="0">
                <a:uFill>
                  <a:solidFill>
                    <a:srgbClr val="000000"/>
                  </a:solidFill>
                </a:uFill>
                <a:latin typeface="Trebuchet MS"/>
                <a:cs typeface="Trebuchet MS"/>
              </a:rPr>
              <a:t>¿Qué </a:t>
            </a:r>
            <a:r>
              <a:rPr b="1" u="heavy" spc="-165" dirty="0">
                <a:uFill>
                  <a:solidFill>
                    <a:srgbClr val="000000"/>
                  </a:solidFill>
                </a:uFill>
                <a:latin typeface="Trebuchet MS"/>
                <a:cs typeface="Trebuchet MS"/>
              </a:rPr>
              <a:t>son </a:t>
            </a:r>
            <a:r>
              <a:rPr b="1" u="heavy" spc="-285" dirty="0">
                <a:uFill>
                  <a:solidFill>
                    <a:srgbClr val="000000"/>
                  </a:solidFill>
                </a:uFill>
                <a:latin typeface="Trebuchet MS"/>
                <a:cs typeface="Trebuchet MS"/>
              </a:rPr>
              <a:t>Los </a:t>
            </a:r>
            <a:r>
              <a:rPr b="1" i="1" u="heavy" spc="-340" dirty="0">
                <a:uFill>
                  <a:solidFill>
                    <a:srgbClr val="000000"/>
                  </a:solidFill>
                </a:uFill>
                <a:latin typeface="Trebuchet MS"/>
                <a:cs typeface="Trebuchet MS"/>
              </a:rPr>
              <a:t>Valores </a:t>
            </a:r>
            <a:r>
              <a:rPr b="1" i="1" spc="-340" dirty="0">
                <a:latin typeface="Trebuchet MS"/>
                <a:cs typeface="Trebuchet MS"/>
              </a:rPr>
              <a:t> </a:t>
            </a:r>
            <a:r>
              <a:rPr b="1" i="1" u="heavy" spc="-280" dirty="0">
                <a:uFill>
                  <a:solidFill>
                    <a:srgbClr val="000000"/>
                  </a:solidFill>
                </a:uFill>
                <a:latin typeface="Trebuchet MS"/>
                <a:cs typeface="Trebuchet MS"/>
              </a:rPr>
              <a:t>Fundamentales </a:t>
            </a:r>
            <a:r>
              <a:rPr b="1" u="heavy" spc="-254" dirty="0">
                <a:uFill>
                  <a:solidFill>
                    <a:srgbClr val="000000"/>
                  </a:solidFill>
                </a:uFill>
                <a:latin typeface="Trebuchet MS"/>
                <a:cs typeface="Trebuchet MS"/>
              </a:rPr>
              <a:t>de </a:t>
            </a:r>
            <a:r>
              <a:rPr b="1" u="heavy" spc="-215" dirty="0">
                <a:uFill>
                  <a:solidFill>
                    <a:srgbClr val="000000"/>
                  </a:solidFill>
                </a:uFill>
                <a:latin typeface="Trebuchet MS"/>
                <a:cs typeface="Trebuchet MS"/>
              </a:rPr>
              <a:t>una</a:t>
            </a:r>
            <a:r>
              <a:rPr b="1" u="heavy" spc="-540" dirty="0">
                <a:uFill>
                  <a:solidFill>
                    <a:srgbClr val="000000"/>
                  </a:solidFill>
                </a:uFill>
                <a:latin typeface="Trebuchet MS"/>
                <a:cs typeface="Trebuchet MS"/>
              </a:rPr>
              <a:t> </a:t>
            </a:r>
            <a:r>
              <a:rPr b="1" u="heavy" spc="-165" dirty="0">
                <a:uFill>
                  <a:solidFill>
                    <a:srgbClr val="000000"/>
                  </a:solidFill>
                </a:uFill>
                <a:latin typeface="Trebuchet MS"/>
                <a:cs typeface="Trebuchet MS"/>
              </a:rPr>
              <a:t>iglesia?</a:t>
            </a:r>
            <a:endParaRPr dirty="0">
              <a:latin typeface="Trebuchet MS"/>
              <a:cs typeface="Trebuchet MS"/>
            </a:endParaRPr>
          </a:p>
        </p:txBody>
      </p:sp>
      <p:sp>
        <p:nvSpPr>
          <p:cNvPr id="5" name="object 5"/>
          <p:cNvSpPr txBox="1"/>
          <p:nvPr/>
        </p:nvSpPr>
        <p:spPr>
          <a:xfrm>
            <a:off x="8491981" y="6465214"/>
            <a:ext cx="128270" cy="153888"/>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49</a:t>
            </a:fld>
            <a:endParaRPr sz="1200">
              <a:latin typeface="Arial"/>
              <a:cs typeface="Arial"/>
            </a:endParaRPr>
          </a:p>
        </p:txBody>
      </p:sp>
      <p:sp>
        <p:nvSpPr>
          <p:cNvPr id="4" name="object 4"/>
          <p:cNvSpPr txBox="1"/>
          <p:nvPr/>
        </p:nvSpPr>
        <p:spPr>
          <a:xfrm>
            <a:off x="152400" y="1828799"/>
            <a:ext cx="8839200" cy="4719177"/>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600" b="1" spc="-445" dirty="0">
                <a:latin typeface="Arial"/>
                <a:cs typeface="Arial"/>
              </a:rPr>
              <a:t>Los </a:t>
            </a:r>
            <a:r>
              <a:rPr sz="3600" b="1" spc="-240" dirty="0">
                <a:latin typeface="Arial"/>
                <a:cs typeface="Arial"/>
              </a:rPr>
              <a:t>“</a:t>
            </a:r>
            <a:r>
              <a:rPr sz="3600" b="1" i="1" spc="-240" dirty="0">
                <a:latin typeface="Arial"/>
                <a:cs typeface="Arial"/>
              </a:rPr>
              <a:t>Valores Fundamentales” </a:t>
            </a:r>
            <a:r>
              <a:rPr sz="3600" b="1" spc="-195" dirty="0">
                <a:latin typeface="Trebuchet MS"/>
                <a:cs typeface="Trebuchet MS"/>
              </a:rPr>
              <a:t>establecen </a:t>
            </a:r>
            <a:r>
              <a:rPr sz="3600" b="1" spc="-130" dirty="0">
                <a:latin typeface="Trebuchet MS"/>
                <a:cs typeface="Trebuchet MS"/>
              </a:rPr>
              <a:t>las  </a:t>
            </a:r>
            <a:r>
              <a:rPr sz="3600" b="1" spc="-160" dirty="0">
                <a:latin typeface="Trebuchet MS"/>
                <a:cs typeface="Trebuchet MS"/>
              </a:rPr>
              <a:t>prioridades</a:t>
            </a:r>
            <a:r>
              <a:rPr sz="3600" b="1" spc="-280" dirty="0">
                <a:latin typeface="Trebuchet MS"/>
                <a:cs typeface="Trebuchet MS"/>
              </a:rPr>
              <a:t> </a:t>
            </a:r>
            <a:r>
              <a:rPr sz="3600" b="1" spc="-185" dirty="0">
                <a:latin typeface="Trebuchet MS"/>
                <a:cs typeface="Trebuchet MS"/>
              </a:rPr>
              <a:t>de</a:t>
            </a:r>
            <a:r>
              <a:rPr sz="3600" b="1" spc="-245" dirty="0">
                <a:latin typeface="Trebuchet MS"/>
                <a:cs typeface="Trebuchet MS"/>
              </a:rPr>
              <a:t> </a:t>
            </a:r>
            <a:r>
              <a:rPr sz="3600" b="1" spc="-160" dirty="0">
                <a:latin typeface="Trebuchet MS"/>
                <a:cs typeface="Trebuchet MS"/>
              </a:rPr>
              <a:t>c</a:t>
            </a:r>
            <a:r>
              <a:rPr lang="es-PR" sz="3600" b="1" spc="-160" dirty="0" err="1">
                <a:latin typeface="Trebuchet MS"/>
                <a:cs typeface="Trebuchet MS"/>
              </a:rPr>
              <a:t>ó</a:t>
            </a:r>
            <a:r>
              <a:rPr sz="3600" b="1" spc="-160" dirty="0" err="1">
                <a:latin typeface="Trebuchet MS"/>
                <a:cs typeface="Trebuchet MS"/>
              </a:rPr>
              <a:t>mo</a:t>
            </a:r>
            <a:r>
              <a:rPr sz="3600" b="1" spc="-260" dirty="0">
                <a:latin typeface="Trebuchet MS"/>
                <a:cs typeface="Trebuchet MS"/>
              </a:rPr>
              <a:t> </a:t>
            </a:r>
            <a:r>
              <a:rPr sz="3600" b="1" spc="-130" dirty="0">
                <a:latin typeface="Trebuchet MS"/>
                <a:cs typeface="Trebuchet MS"/>
              </a:rPr>
              <a:t>las</a:t>
            </a:r>
            <a:r>
              <a:rPr sz="3600" b="1" spc="-250" dirty="0">
                <a:latin typeface="Trebuchet MS"/>
                <a:cs typeface="Trebuchet MS"/>
              </a:rPr>
              <a:t> </a:t>
            </a:r>
            <a:r>
              <a:rPr sz="3600" b="1" spc="-140" dirty="0">
                <a:latin typeface="Trebuchet MS"/>
                <a:cs typeface="Trebuchet MS"/>
              </a:rPr>
              <a:t>iglesias</a:t>
            </a:r>
            <a:r>
              <a:rPr sz="3600" b="1" spc="-280" dirty="0">
                <a:latin typeface="Trebuchet MS"/>
                <a:cs typeface="Trebuchet MS"/>
              </a:rPr>
              <a:t> </a:t>
            </a:r>
            <a:r>
              <a:rPr sz="3600" b="1" spc="-175" dirty="0">
                <a:latin typeface="Trebuchet MS"/>
                <a:cs typeface="Trebuchet MS"/>
              </a:rPr>
              <a:t>ministran</a:t>
            </a:r>
            <a:r>
              <a:rPr sz="3600" b="1" spc="-280" dirty="0">
                <a:latin typeface="Trebuchet MS"/>
                <a:cs typeface="Trebuchet MS"/>
              </a:rPr>
              <a:t> </a:t>
            </a:r>
            <a:r>
              <a:rPr sz="3600" b="1" spc="-125" dirty="0">
                <a:latin typeface="Trebuchet MS"/>
                <a:cs typeface="Trebuchet MS"/>
              </a:rPr>
              <a:t>a  </a:t>
            </a:r>
            <a:r>
              <a:rPr sz="3600" b="1" spc="-130" dirty="0">
                <a:latin typeface="Trebuchet MS"/>
                <a:cs typeface="Trebuchet MS"/>
              </a:rPr>
              <a:t>las</a:t>
            </a:r>
            <a:r>
              <a:rPr sz="3600" b="1" spc="-250" dirty="0">
                <a:latin typeface="Trebuchet MS"/>
                <a:cs typeface="Trebuchet MS"/>
              </a:rPr>
              <a:t> </a:t>
            </a:r>
            <a:r>
              <a:rPr sz="3600" b="1" spc="-170" dirty="0">
                <a:latin typeface="Trebuchet MS"/>
                <a:cs typeface="Trebuchet MS"/>
              </a:rPr>
              <a:t>personas.</a:t>
            </a:r>
            <a:endParaRPr sz="3600" dirty="0">
              <a:latin typeface="Trebuchet MS"/>
              <a:cs typeface="Trebuchet MS"/>
            </a:endParaRPr>
          </a:p>
          <a:p>
            <a:pPr marL="355600" marR="1382395" indent="-342900">
              <a:spcBef>
                <a:spcPts val="770"/>
              </a:spcBef>
              <a:buFont typeface="Arial"/>
              <a:buChar char="•"/>
              <a:tabLst>
                <a:tab pos="354965" algn="l"/>
                <a:tab pos="355600" algn="l"/>
              </a:tabLst>
            </a:pPr>
            <a:r>
              <a:rPr sz="3600" b="1" spc="-445" dirty="0">
                <a:latin typeface="Arial"/>
                <a:cs typeface="Arial"/>
              </a:rPr>
              <a:t>Los </a:t>
            </a:r>
            <a:r>
              <a:rPr sz="3600" b="1" spc="-240" dirty="0">
                <a:latin typeface="Arial"/>
                <a:cs typeface="Arial"/>
              </a:rPr>
              <a:t>“</a:t>
            </a:r>
            <a:r>
              <a:rPr sz="3600" b="1" i="1" spc="-240" dirty="0">
                <a:latin typeface="Arial"/>
                <a:cs typeface="Arial"/>
              </a:rPr>
              <a:t>Valores </a:t>
            </a:r>
            <a:r>
              <a:rPr sz="3600" b="1" i="1" spc="-235" dirty="0">
                <a:latin typeface="Arial"/>
                <a:cs typeface="Arial"/>
              </a:rPr>
              <a:t>Fundamentales” </a:t>
            </a:r>
            <a:r>
              <a:rPr sz="3600" b="1" spc="-120" dirty="0">
                <a:latin typeface="Trebuchet MS"/>
                <a:cs typeface="Trebuchet MS"/>
              </a:rPr>
              <a:t>son </a:t>
            </a:r>
            <a:r>
              <a:rPr sz="3600" b="1" spc="-140" dirty="0">
                <a:latin typeface="Trebuchet MS"/>
                <a:cs typeface="Trebuchet MS"/>
              </a:rPr>
              <a:t>la  </a:t>
            </a:r>
            <a:r>
              <a:rPr sz="3600" b="1" spc="-165" dirty="0">
                <a:latin typeface="Trebuchet MS"/>
                <a:cs typeface="Trebuchet MS"/>
              </a:rPr>
              <a:t>identidad </a:t>
            </a:r>
            <a:r>
              <a:rPr sz="3600" b="1" spc="-185" dirty="0">
                <a:latin typeface="Trebuchet MS"/>
                <a:cs typeface="Trebuchet MS"/>
              </a:rPr>
              <a:t>de </a:t>
            </a:r>
            <a:r>
              <a:rPr sz="3600" b="1" spc="-135" dirty="0">
                <a:latin typeface="Trebuchet MS"/>
                <a:cs typeface="Trebuchet MS"/>
              </a:rPr>
              <a:t>su</a:t>
            </a:r>
            <a:r>
              <a:rPr sz="3600" b="1" spc="-434" dirty="0">
                <a:latin typeface="Trebuchet MS"/>
                <a:cs typeface="Trebuchet MS"/>
              </a:rPr>
              <a:t> </a:t>
            </a:r>
            <a:r>
              <a:rPr sz="3600" b="1" spc="-170" dirty="0">
                <a:latin typeface="Trebuchet MS"/>
                <a:cs typeface="Trebuchet MS"/>
              </a:rPr>
              <a:t>iglesia.</a:t>
            </a:r>
            <a:endParaRPr sz="3600" dirty="0">
              <a:latin typeface="Trebuchet MS"/>
              <a:cs typeface="Trebuchet MS"/>
            </a:endParaRPr>
          </a:p>
          <a:p>
            <a:pPr marL="288290" marR="80645" indent="-275590" algn="just">
              <a:lnSpc>
                <a:spcPct val="110000"/>
              </a:lnSpc>
              <a:spcBef>
                <a:spcPts val="385"/>
              </a:spcBef>
              <a:buFont typeface="Arial"/>
              <a:buChar char="•"/>
              <a:tabLst>
                <a:tab pos="355600" algn="l"/>
              </a:tabLst>
            </a:pPr>
            <a:r>
              <a:rPr sz="3600" b="1" spc="-445" dirty="0">
                <a:latin typeface="Arial"/>
                <a:cs typeface="Arial"/>
              </a:rPr>
              <a:t>Los </a:t>
            </a:r>
            <a:r>
              <a:rPr sz="3600" b="1" spc="-240" dirty="0">
                <a:latin typeface="Arial"/>
                <a:cs typeface="Arial"/>
              </a:rPr>
              <a:t>“</a:t>
            </a:r>
            <a:r>
              <a:rPr sz="3600" b="1" i="1" spc="-240" dirty="0">
                <a:latin typeface="Arial"/>
                <a:cs typeface="Arial"/>
              </a:rPr>
              <a:t>Valores </a:t>
            </a:r>
            <a:r>
              <a:rPr sz="3600" b="1" i="1" spc="-235" dirty="0">
                <a:latin typeface="Arial"/>
                <a:cs typeface="Arial"/>
              </a:rPr>
              <a:t>Fundamentales” </a:t>
            </a:r>
            <a:r>
              <a:rPr sz="3600" b="1" spc="-195" dirty="0">
                <a:latin typeface="Trebuchet MS"/>
                <a:cs typeface="Trebuchet MS"/>
              </a:rPr>
              <a:t>le </a:t>
            </a:r>
            <a:r>
              <a:rPr sz="3600" b="1" u="sng" spc="-180" dirty="0">
                <a:latin typeface="Trebuchet MS"/>
                <a:cs typeface="Trebuchet MS"/>
              </a:rPr>
              <a:t>muestran </a:t>
            </a:r>
            <a:r>
              <a:rPr sz="3600" b="1" u="sng" spc="-125" dirty="0">
                <a:latin typeface="Trebuchet MS"/>
                <a:cs typeface="Trebuchet MS"/>
              </a:rPr>
              <a:t>a  </a:t>
            </a:r>
            <a:r>
              <a:rPr sz="3600" b="1" u="sng" spc="-140" dirty="0">
                <a:latin typeface="Trebuchet MS"/>
                <a:cs typeface="Trebuchet MS"/>
              </a:rPr>
              <a:t>la </a:t>
            </a:r>
            <a:r>
              <a:rPr sz="3600" b="1" u="sng" spc="-150" dirty="0">
                <a:latin typeface="Trebuchet MS"/>
                <a:cs typeface="Trebuchet MS"/>
              </a:rPr>
              <a:t>iglesia </a:t>
            </a:r>
            <a:r>
              <a:rPr sz="3600" b="1" u="sng" spc="-195" dirty="0">
                <a:latin typeface="Trebuchet MS"/>
                <a:cs typeface="Trebuchet MS"/>
              </a:rPr>
              <a:t>el </a:t>
            </a:r>
            <a:r>
              <a:rPr sz="3600" b="1" u="sng" spc="-170" dirty="0">
                <a:latin typeface="Trebuchet MS"/>
                <a:cs typeface="Trebuchet MS"/>
              </a:rPr>
              <a:t>camino </a:t>
            </a:r>
            <a:r>
              <a:rPr sz="3600" b="1" u="sng" spc="-125" dirty="0">
                <a:latin typeface="Trebuchet MS"/>
                <a:cs typeface="Trebuchet MS"/>
              </a:rPr>
              <a:t>a </a:t>
            </a:r>
            <a:r>
              <a:rPr sz="3600" b="1" u="sng" spc="-165" dirty="0">
                <a:latin typeface="Trebuchet MS"/>
                <a:cs typeface="Trebuchet MS"/>
              </a:rPr>
              <a:t>seguir </a:t>
            </a:r>
            <a:r>
              <a:rPr sz="3600" b="1" u="sng" spc="-175" dirty="0">
                <a:latin typeface="Trebuchet MS"/>
                <a:cs typeface="Trebuchet MS"/>
              </a:rPr>
              <a:t>para </a:t>
            </a:r>
            <a:r>
              <a:rPr sz="3600" b="1" u="sng" spc="-190" dirty="0">
                <a:latin typeface="Trebuchet MS"/>
                <a:cs typeface="Trebuchet MS"/>
              </a:rPr>
              <a:t>cumplir </a:t>
            </a:r>
            <a:r>
              <a:rPr sz="3600" b="1" u="sng" spc="-140" dirty="0">
                <a:latin typeface="Trebuchet MS"/>
                <a:cs typeface="Trebuchet MS"/>
              </a:rPr>
              <a:t>su  </a:t>
            </a:r>
            <a:r>
              <a:rPr sz="3600" b="1" i="1" u="sng" spc="-120" dirty="0">
                <a:latin typeface="Trebuchet MS"/>
                <a:cs typeface="Trebuchet MS"/>
              </a:rPr>
              <a:t>Misión </a:t>
            </a:r>
            <a:r>
              <a:rPr sz="3600" b="1" u="sng" spc="-195" dirty="0">
                <a:latin typeface="Trebuchet MS"/>
                <a:cs typeface="Trebuchet MS"/>
              </a:rPr>
              <a:t>y</a:t>
            </a:r>
            <a:r>
              <a:rPr sz="3600" b="1" u="sng" spc="-380" dirty="0">
                <a:latin typeface="Trebuchet MS"/>
                <a:cs typeface="Trebuchet MS"/>
              </a:rPr>
              <a:t> </a:t>
            </a:r>
            <a:r>
              <a:rPr sz="3600" b="1" i="1" u="sng" spc="-229" dirty="0">
                <a:latin typeface="Trebuchet MS"/>
                <a:cs typeface="Trebuchet MS"/>
              </a:rPr>
              <a:t>Visión</a:t>
            </a:r>
            <a:r>
              <a:rPr sz="3600" b="1" u="sng" spc="-229" dirty="0">
                <a:latin typeface="Trebuchet MS"/>
                <a:cs typeface="Trebuchet MS"/>
              </a:rPr>
              <a:t>.</a:t>
            </a:r>
            <a:endParaRPr sz="3600" u="sng"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9A2A39-5C6D-47AB-9D7D-D7FBB5B55D32}"/>
              </a:ext>
            </a:extLst>
          </p:cNvPr>
          <p:cNvSpPr>
            <a:spLocks noGrp="1"/>
          </p:cNvSpPr>
          <p:nvPr>
            <p:ph type="title"/>
          </p:nvPr>
        </p:nvSpPr>
        <p:spPr>
          <a:xfrm>
            <a:off x="628650" y="811161"/>
            <a:ext cx="2501695" cy="5403370"/>
          </a:xfrm>
        </p:spPr>
        <p:txBody>
          <a:bodyPr>
            <a:normAutofit/>
          </a:bodyPr>
          <a:lstStyle/>
          <a:p>
            <a:r>
              <a:rPr lang="es-PR" sz="3100">
                <a:solidFill>
                  <a:srgbClr val="FFFFFF"/>
                </a:solidFill>
              </a:rPr>
              <a:t>SANA DOCTRINA Y DISCIPULADO</a:t>
            </a:r>
            <a:endParaRPr lang="en-US" sz="3100">
              <a:solidFill>
                <a:srgbClr val="FFFFFF"/>
              </a:solidFill>
            </a:endParaRPr>
          </a:p>
        </p:txBody>
      </p:sp>
      <p:sp>
        <p:nvSpPr>
          <p:cNvPr id="19" name="Rectangle 1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A805F30A-FDAB-4103-8640-F26F9394F25F}"/>
              </a:ext>
            </a:extLst>
          </p:cNvPr>
          <p:cNvGraphicFramePr>
            <a:graphicFrameLocks noGrp="1"/>
          </p:cNvGraphicFramePr>
          <p:nvPr>
            <p:ph idx="1"/>
            <p:extLst>
              <p:ext uri="{D42A27DB-BD31-4B8C-83A1-F6EECF244321}">
                <p14:modId xmlns:p14="http://schemas.microsoft.com/office/powerpoint/2010/main" val="4103406050"/>
              </p:ext>
            </p:extLst>
          </p:nvPr>
        </p:nvGraphicFramePr>
        <p:xfrm>
          <a:off x="3851094" y="76200"/>
          <a:ext cx="5292906"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Group">
            <a:extLst>
              <a:ext uri="{FF2B5EF4-FFF2-40B4-BE49-F238E27FC236}">
                <a16:creationId xmlns:a16="http://schemas.microsoft.com/office/drawing/2014/main" id="{FAB2588B-0C62-418F-AC5B-351AA9E6D7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2966" y="1295400"/>
            <a:ext cx="914400" cy="914400"/>
          </a:xfrm>
          <a:prstGeom prst="rect">
            <a:avLst/>
          </a:prstGeom>
        </p:spPr>
      </p:pic>
      <p:pic>
        <p:nvPicPr>
          <p:cNvPr id="8" name="Graphic 7" descr="Fire">
            <a:extLst>
              <a:ext uri="{FF2B5EF4-FFF2-40B4-BE49-F238E27FC236}">
                <a16:creationId xmlns:a16="http://schemas.microsoft.com/office/drawing/2014/main" id="{F057F3A1-CA79-4163-9DCC-BF0ED27FF9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48600" y="5562600"/>
            <a:ext cx="914400" cy="914400"/>
          </a:xfrm>
          <a:prstGeom prst="rect">
            <a:avLst/>
          </a:prstGeom>
        </p:spPr>
      </p:pic>
    </p:spTree>
    <p:extLst>
      <p:ext uri="{BB962C8B-B14F-4D97-AF65-F5344CB8AC3E}">
        <p14:creationId xmlns:p14="http://schemas.microsoft.com/office/powerpoint/2010/main" val="12212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graphicEl>
                                              <a:dgm id="{2ABD0825-8101-4380-8480-855122D2A1F4}"/>
                                            </p:graphicEl>
                                          </p:spTgt>
                                        </p:tgtEl>
                                        <p:attrNameLst>
                                          <p:attrName>style.visibility</p:attrName>
                                        </p:attrNameLst>
                                      </p:cBhvr>
                                      <p:to>
                                        <p:strVal val="visible"/>
                                      </p:to>
                                    </p:set>
                                    <p:animEffect transition="in" filter="wipe(down)">
                                      <p:cBhvr>
                                        <p:cTn id="7" dur="500"/>
                                        <p:tgtEl>
                                          <p:spTgt spid="12">
                                            <p:graphicEl>
                                              <a:dgm id="{2ABD0825-8101-4380-8480-855122D2A1F4}"/>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graphicEl>
                                              <a:dgm id="{9AD183C4-53BB-4ADD-8B86-29885803B734}"/>
                                            </p:graphicEl>
                                          </p:spTgt>
                                        </p:tgtEl>
                                        <p:attrNameLst>
                                          <p:attrName>style.visibility</p:attrName>
                                        </p:attrNameLst>
                                      </p:cBhvr>
                                      <p:to>
                                        <p:strVal val="visible"/>
                                      </p:to>
                                    </p:set>
                                    <p:animEffect transition="in" filter="wipe(down)">
                                      <p:cBhvr>
                                        <p:cTn id="10" dur="500"/>
                                        <p:tgtEl>
                                          <p:spTgt spid="12">
                                            <p:graphicEl>
                                              <a:dgm id="{9AD183C4-53BB-4ADD-8B86-29885803B73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graphicEl>
                                              <a:dgm id="{266C40E4-822E-4BF7-9E7A-20BE0A0FA998}"/>
                                            </p:graphicEl>
                                          </p:spTgt>
                                        </p:tgtEl>
                                        <p:attrNameLst>
                                          <p:attrName>style.visibility</p:attrName>
                                        </p:attrNameLst>
                                      </p:cBhvr>
                                      <p:to>
                                        <p:strVal val="visible"/>
                                      </p:to>
                                    </p:set>
                                    <p:animEffect transition="in" filter="wipe(down)">
                                      <p:cBhvr>
                                        <p:cTn id="15" dur="500"/>
                                        <p:tgtEl>
                                          <p:spTgt spid="12">
                                            <p:graphicEl>
                                              <a:dgm id="{266C40E4-822E-4BF7-9E7A-20BE0A0FA998}"/>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graphicEl>
                                              <a:dgm id="{7A9CFDB3-2D38-4626-B1D6-7236FA045496}"/>
                                            </p:graphicEl>
                                          </p:spTgt>
                                        </p:tgtEl>
                                        <p:attrNameLst>
                                          <p:attrName>style.visibility</p:attrName>
                                        </p:attrNameLst>
                                      </p:cBhvr>
                                      <p:to>
                                        <p:strVal val="visible"/>
                                      </p:to>
                                    </p:set>
                                    <p:animEffect transition="in" filter="wipe(down)">
                                      <p:cBhvr>
                                        <p:cTn id="18" dur="500"/>
                                        <p:tgtEl>
                                          <p:spTgt spid="12">
                                            <p:graphicEl>
                                              <a:dgm id="{7A9CFDB3-2D38-4626-B1D6-7236FA04549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graphicEl>
                                              <a:dgm id="{096103BC-94A6-4220-B082-D4CC4C4B9A89}"/>
                                            </p:graphicEl>
                                          </p:spTgt>
                                        </p:tgtEl>
                                        <p:attrNameLst>
                                          <p:attrName>style.visibility</p:attrName>
                                        </p:attrNameLst>
                                      </p:cBhvr>
                                      <p:to>
                                        <p:strVal val="visible"/>
                                      </p:to>
                                    </p:set>
                                    <p:animEffect transition="in" filter="wipe(down)">
                                      <p:cBhvr>
                                        <p:cTn id="23" dur="500"/>
                                        <p:tgtEl>
                                          <p:spTgt spid="12">
                                            <p:graphicEl>
                                              <a:dgm id="{096103BC-94A6-4220-B082-D4CC4C4B9A8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graphicEl>
                                              <a:dgm id="{94E22C13-1EBB-4CCF-9839-62C6E47CF96C}"/>
                                            </p:graphicEl>
                                          </p:spTgt>
                                        </p:tgtEl>
                                        <p:attrNameLst>
                                          <p:attrName>style.visibility</p:attrName>
                                        </p:attrNameLst>
                                      </p:cBhvr>
                                      <p:to>
                                        <p:strVal val="visible"/>
                                      </p:to>
                                    </p:set>
                                    <p:animEffect transition="in" filter="wipe(down)">
                                      <p:cBhvr>
                                        <p:cTn id="26" dur="500"/>
                                        <p:tgtEl>
                                          <p:spTgt spid="12">
                                            <p:graphicEl>
                                              <a:dgm id="{94E22C13-1EBB-4CCF-9839-62C6E47CF9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97272" y="2077587"/>
            <a:ext cx="4913501" cy="455740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95072" y="5545836"/>
            <a:ext cx="3473196" cy="65681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9456" y="5713477"/>
            <a:ext cx="203454" cy="20345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0250" y="5723321"/>
            <a:ext cx="147574" cy="14759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62000" y="5571747"/>
            <a:ext cx="2791206" cy="47777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72034" y="5581307"/>
            <a:ext cx="2736215" cy="42288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62000" y="6035045"/>
            <a:ext cx="2829306" cy="9223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76604" y="6063171"/>
            <a:ext cx="2764790" cy="0"/>
          </a:xfrm>
          <a:custGeom>
            <a:avLst/>
            <a:gdLst/>
            <a:ahLst/>
            <a:cxnLst/>
            <a:rect l="l" t="t" r="r" b="b"/>
            <a:pathLst>
              <a:path w="2764790">
                <a:moveTo>
                  <a:pt x="0" y="0"/>
                </a:moveTo>
                <a:lnTo>
                  <a:pt x="2764536" y="0"/>
                </a:lnTo>
              </a:path>
            </a:pathLst>
          </a:custGeom>
          <a:ln w="27431">
            <a:solidFill>
              <a:srgbClr val="006FC0"/>
            </a:solidFill>
          </a:ln>
        </p:spPr>
        <p:txBody>
          <a:bodyPr wrap="square" lIns="0" tIns="0" rIns="0" bIns="0" rtlCol="0"/>
          <a:lstStyle/>
          <a:p>
            <a:endParaRPr/>
          </a:p>
        </p:txBody>
      </p:sp>
      <p:sp>
        <p:nvSpPr>
          <p:cNvPr id="14" name="object 14"/>
          <p:cNvSpPr/>
          <p:nvPr/>
        </p:nvSpPr>
        <p:spPr>
          <a:xfrm>
            <a:off x="776604" y="6049455"/>
            <a:ext cx="2764790" cy="27940"/>
          </a:xfrm>
          <a:custGeom>
            <a:avLst/>
            <a:gdLst/>
            <a:ahLst/>
            <a:cxnLst/>
            <a:rect l="l" t="t" r="r" b="b"/>
            <a:pathLst>
              <a:path w="2764790" h="27939">
                <a:moveTo>
                  <a:pt x="0" y="0"/>
                </a:moveTo>
                <a:lnTo>
                  <a:pt x="1382267" y="0"/>
                </a:lnTo>
                <a:lnTo>
                  <a:pt x="2764536" y="0"/>
                </a:lnTo>
                <a:lnTo>
                  <a:pt x="2764536" y="27431"/>
                </a:lnTo>
                <a:lnTo>
                  <a:pt x="1382267" y="27431"/>
                </a:lnTo>
                <a:lnTo>
                  <a:pt x="0" y="27431"/>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152400" y="2860549"/>
            <a:ext cx="6175248" cy="69037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76784" y="3026667"/>
            <a:ext cx="203454" cy="203453"/>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86692" y="3037333"/>
            <a:ext cx="147701" cy="147700"/>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745235" y="2884947"/>
            <a:ext cx="1817370" cy="479285"/>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55017" y="2895346"/>
            <a:ext cx="1761871" cy="423164"/>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2676146" y="2884933"/>
            <a:ext cx="203453" cy="590550"/>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2690116" y="2899920"/>
            <a:ext cx="139065" cy="525145"/>
          </a:xfrm>
          <a:custGeom>
            <a:avLst/>
            <a:gdLst/>
            <a:ahLst/>
            <a:cxnLst/>
            <a:rect l="l" t="t" r="r" b="b"/>
            <a:pathLst>
              <a:path w="139064" h="525145">
                <a:moveTo>
                  <a:pt x="139064" y="0"/>
                </a:moveTo>
                <a:lnTo>
                  <a:pt x="86613" y="0"/>
                </a:lnTo>
                <a:lnTo>
                  <a:pt x="69377" y="26408"/>
                </a:lnTo>
                <a:lnTo>
                  <a:pt x="39572" y="82796"/>
                </a:lnTo>
                <a:lnTo>
                  <a:pt x="15216" y="148544"/>
                </a:lnTo>
                <a:lnTo>
                  <a:pt x="1690" y="223271"/>
                </a:lnTo>
                <a:lnTo>
                  <a:pt x="0" y="262254"/>
                </a:lnTo>
                <a:lnTo>
                  <a:pt x="1359" y="294332"/>
                </a:lnTo>
                <a:lnTo>
                  <a:pt x="12269" y="360106"/>
                </a:lnTo>
                <a:lnTo>
                  <a:pt x="34036" y="427521"/>
                </a:lnTo>
                <a:lnTo>
                  <a:pt x="65849" y="493053"/>
                </a:lnTo>
                <a:lnTo>
                  <a:pt x="85470" y="524890"/>
                </a:lnTo>
                <a:lnTo>
                  <a:pt x="138175" y="524890"/>
                </a:lnTo>
                <a:lnTo>
                  <a:pt x="127079" y="500316"/>
                </a:lnTo>
                <a:lnTo>
                  <a:pt x="117792" y="478789"/>
                </a:lnTo>
                <a:lnTo>
                  <a:pt x="97790" y="423447"/>
                </a:lnTo>
                <a:lnTo>
                  <a:pt x="86360" y="378819"/>
                </a:lnTo>
                <a:lnTo>
                  <a:pt x="78140" y="332233"/>
                </a:lnTo>
                <a:lnTo>
                  <a:pt x="74037" y="286359"/>
                </a:lnTo>
                <a:lnTo>
                  <a:pt x="73532" y="263778"/>
                </a:lnTo>
                <a:lnTo>
                  <a:pt x="74394" y="231729"/>
                </a:lnTo>
                <a:lnTo>
                  <a:pt x="81355" y="170249"/>
                </a:lnTo>
                <a:lnTo>
                  <a:pt x="96006" y="110263"/>
                </a:lnTo>
                <a:lnTo>
                  <a:pt x="121775" y="39866"/>
                </a:lnTo>
                <a:lnTo>
                  <a:pt x="139064" y="0"/>
                </a:lnTo>
                <a:close/>
              </a:path>
            </a:pathLst>
          </a:custGeom>
          <a:solidFill>
            <a:srgbClr val="006FC0"/>
          </a:solidFill>
        </p:spPr>
        <p:txBody>
          <a:bodyPr wrap="square" lIns="0" tIns="0" rIns="0" bIns="0" rtlCol="0"/>
          <a:lstStyle/>
          <a:p>
            <a:endParaRPr/>
          </a:p>
        </p:txBody>
      </p:sp>
      <p:sp>
        <p:nvSpPr>
          <p:cNvPr id="22" name="object 22"/>
          <p:cNvSpPr/>
          <p:nvPr/>
        </p:nvSpPr>
        <p:spPr>
          <a:xfrm>
            <a:off x="2690116" y="2899920"/>
            <a:ext cx="139065" cy="525145"/>
          </a:xfrm>
          <a:custGeom>
            <a:avLst/>
            <a:gdLst/>
            <a:ahLst/>
            <a:cxnLst/>
            <a:rect l="l" t="t" r="r" b="b"/>
            <a:pathLst>
              <a:path w="139064" h="525145">
                <a:moveTo>
                  <a:pt x="86613" y="0"/>
                </a:moveTo>
                <a:lnTo>
                  <a:pt x="139064" y="0"/>
                </a:lnTo>
                <a:lnTo>
                  <a:pt x="121775" y="39866"/>
                </a:lnTo>
                <a:lnTo>
                  <a:pt x="107426" y="76612"/>
                </a:lnTo>
                <a:lnTo>
                  <a:pt x="87502" y="140842"/>
                </a:lnTo>
                <a:lnTo>
                  <a:pt x="76993" y="200548"/>
                </a:lnTo>
                <a:lnTo>
                  <a:pt x="73532" y="263778"/>
                </a:lnTo>
                <a:lnTo>
                  <a:pt x="74037" y="286359"/>
                </a:lnTo>
                <a:lnTo>
                  <a:pt x="78140" y="332233"/>
                </a:lnTo>
                <a:lnTo>
                  <a:pt x="86360" y="378819"/>
                </a:lnTo>
                <a:lnTo>
                  <a:pt x="97790" y="423447"/>
                </a:lnTo>
                <a:lnTo>
                  <a:pt x="110315" y="460311"/>
                </a:lnTo>
                <a:lnTo>
                  <a:pt x="127079" y="500316"/>
                </a:lnTo>
                <a:lnTo>
                  <a:pt x="138175" y="524890"/>
                </a:lnTo>
                <a:lnTo>
                  <a:pt x="85470" y="524890"/>
                </a:lnTo>
                <a:lnTo>
                  <a:pt x="48704" y="460597"/>
                </a:lnTo>
                <a:lnTo>
                  <a:pt x="21843" y="393826"/>
                </a:lnTo>
                <a:lnTo>
                  <a:pt x="5445" y="326945"/>
                </a:lnTo>
                <a:lnTo>
                  <a:pt x="0" y="262254"/>
                </a:lnTo>
                <a:lnTo>
                  <a:pt x="1690" y="223271"/>
                </a:lnTo>
                <a:lnTo>
                  <a:pt x="6762" y="185372"/>
                </a:lnTo>
                <a:lnTo>
                  <a:pt x="27050" y="112775"/>
                </a:lnTo>
                <a:lnTo>
                  <a:pt x="53689" y="54006"/>
                </a:lnTo>
                <a:lnTo>
                  <a:pt x="69377" y="26408"/>
                </a:lnTo>
                <a:lnTo>
                  <a:pt x="86613"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2872739" y="2884933"/>
            <a:ext cx="3350514" cy="590550"/>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2858009" y="2883166"/>
            <a:ext cx="3294507" cy="534035"/>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2831591" y="3348195"/>
            <a:ext cx="3419094" cy="92237"/>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2846832" y="3377185"/>
            <a:ext cx="3354704" cy="0"/>
          </a:xfrm>
          <a:custGeom>
            <a:avLst/>
            <a:gdLst/>
            <a:ahLst/>
            <a:cxnLst/>
            <a:rect l="l" t="t" r="r" b="b"/>
            <a:pathLst>
              <a:path w="3354704">
                <a:moveTo>
                  <a:pt x="0" y="0"/>
                </a:moveTo>
                <a:lnTo>
                  <a:pt x="3354324" y="0"/>
                </a:lnTo>
              </a:path>
            </a:pathLst>
          </a:custGeom>
          <a:ln w="27431">
            <a:solidFill>
              <a:srgbClr val="006FC0"/>
            </a:solidFill>
          </a:ln>
        </p:spPr>
        <p:txBody>
          <a:bodyPr wrap="square" lIns="0" tIns="0" rIns="0" bIns="0" rtlCol="0"/>
          <a:lstStyle/>
          <a:p>
            <a:endParaRPr/>
          </a:p>
        </p:txBody>
      </p:sp>
      <p:sp>
        <p:nvSpPr>
          <p:cNvPr id="27" name="object 27"/>
          <p:cNvSpPr/>
          <p:nvPr/>
        </p:nvSpPr>
        <p:spPr>
          <a:xfrm>
            <a:off x="2846832" y="3363468"/>
            <a:ext cx="3354704" cy="27940"/>
          </a:xfrm>
          <a:custGeom>
            <a:avLst/>
            <a:gdLst/>
            <a:ahLst/>
            <a:cxnLst/>
            <a:rect l="l" t="t" r="r" b="b"/>
            <a:pathLst>
              <a:path w="3354704" h="27939">
                <a:moveTo>
                  <a:pt x="0" y="0"/>
                </a:moveTo>
                <a:lnTo>
                  <a:pt x="1677162" y="0"/>
                </a:lnTo>
                <a:lnTo>
                  <a:pt x="3354324" y="0"/>
                </a:lnTo>
                <a:lnTo>
                  <a:pt x="3354324" y="27431"/>
                </a:lnTo>
                <a:lnTo>
                  <a:pt x="1677162" y="27431"/>
                </a:lnTo>
                <a:lnTo>
                  <a:pt x="0" y="27431"/>
                </a:lnTo>
                <a:lnTo>
                  <a:pt x="0" y="0"/>
                </a:lnTo>
                <a:close/>
              </a:path>
            </a:pathLst>
          </a:custGeom>
          <a:ln w="9144">
            <a:solidFill>
              <a:srgbClr val="000000"/>
            </a:solidFill>
          </a:ln>
        </p:spPr>
        <p:txBody>
          <a:bodyPr wrap="square" lIns="0" tIns="0" rIns="0" bIns="0" rtlCol="0"/>
          <a:lstStyle/>
          <a:p>
            <a:endParaRPr/>
          </a:p>
        </p:txBody>
      </p:sp>
      <p:sp>
        <p:nvSpPr>
          <p:cNvPr id="28" name="object 28"/>
          <p:cNvSpPr/>
          <p:nvPr/>
        </p:nvSpPr>
        <p:spPr>
          <a:xfrm>
            <a:off x="152400" y="2209800"/>
            <a:ext cx="6420612" cy="690372"/>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176784" y="2375919"/>
            <a:ext cx="203454" cy="203453"/>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186692" y="2386584"/>
            <a:ext cx="147701" cy="147574"/>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745235" y="2234184"/>
            <a:ext cx="2785110" cy="590550"/>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755015" y="2244601"/>
            <a:ext cx="2729484" cy="534035"/>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3509771" y="2234199"/>
            <a:ext cx="2763774" cy="479285"/>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3519551" y="2244599"/>
            <a:ext cx="2708148" cy="423164"/>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3482339" y="2697447"/>
            <a:ext cx="3013710" cy="92237"/>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3497579" y="2726437"/>
            <a:ext cx="2948940" cy="0"/>
          </a:xfrm>
          <a:custGeom>
            <a:avLst/>
            <a:gdLst/>
            <a:ahLst/>
            <a:cxnLst/>
            <a:rect l="l" t="t" r="r" b="b"/>
            <a:pathLst>
              <a:path w="2948940">
                <a:moveTo>
                  <a:pt x="0" y="0"/>
                </a:moveTo>
                <a:lnTo>
                  <a:pt x="2948940" y="0"/>
                </a:lnTo>
              </a:path>
            </a:pathLst>
          </a:custGeom>
          <a:ln w="27432">
            <a:solidFill>
              <a:srgbClr val="006FC0"/>
            </a:solidFill>
          </a:ln>
        </p:spPr>
        <p:txBody>
          <a:bodyPr wrap="square" lIns="0" tIns="0" rIns="0" bIns="0" rtlCol="0"/>
          <a:lstStyle/>
          <a:p>
            <a:endParaRPr/>
          </a:p>
        </p:txBody>
      </p:sp>
      <p:sp>
        <p:nvSpPr>
          <p:cNvPr id="37" name="object 37"/>
          <p:cNvSpPr/>
          <p:nvPr/>
        </p:nvSpPr>
        <p:spPr>
          <a:xfrm>
            <a:off x="3497579" y="2712721"/>
            <a:ext cx="2948940" cy="27940"/>
          </a:xfrm>
          <a:custGeom>
            <a:avLst/>
            <a:gdLst/>
            <a:ahLst/>
            <a:cxnLst/>
            <a:rect l="l" t="t" r="r" b="b"/>
            <a:pathLst>
              <a:path w="2948940" h="27939">
                <a:moveTo>
                  <a:pt x="0" y="0"/>
                </a:moveTo>
                <a:lnTo>
                  <a:pt x="1474470" y="0"/>
                </a:lnTo>
                <a:lnTo>
                  <a:pt x="2948940" y="0"/>
                </a:lnTo>
                <a:lnTo>
                  <a:pt x="2948940" y="27432"/>
                </a:lnTo>
                <a:lnTo>
                  <a:pt x="1474470" y="27432"/>
                </a:lnTo>
                <a:lnTo>
                  <a:pt x="0" y="27432"/>
                </a:lnTo>
                <a:lnTo>
                  <a:pt x="0" y="0"/>
                </a:lnTo>
                <a:close/>
              </a:path>
            </a:pathLst>
          </a:custGeom>
          <a:ln w="9144">
            <a:solidFill>
              <a:srgbClr val="000000"/>
            </a:solidFill>
          </a:ln>
        </p:spPr>
        <p:txBody>
          <a:bodyPr wrap="square" lIns="0" tIns="0" rIns="0" bIns="0" rtlCol="0"/>
          <a:lstStyle/>
          <a:p>
            <a:endParaRPr/>
          </a:p>
        </p:txBody>
      </p:sp>
      <p:sp>
        <p:nvSpPr>
          <p:cNvPr id="38" name="object 38"/>
          <p:cNvSpPr/>
          <p:nvPr/>
        </p:nvSpPr>
        <p:spPr>
          <a:xfrm>
            <a:off x="6263641" y="2234184"/>
            <a:ext cx="204965" cy="590550"/>
          </a:xfrm>
          <a:prstGeom prst="rect">
            <a:avLst/>
          </a:prstGeom>
          <a:blipFill>
            <a:blip r:embed="rId26" cstate="print"/>
            <a:stretch>
              <a:fillRect/>
            </a:stretch>
          </a:blipFill>
        </p:spPr>
        <p:txBody>
          <a:bodyPr wrap="square" lIns="0" tIns="0" rIns="0" bIns="0" rtlCol="0"/>
          <a:lstStyle/>
          <a:p>
            <a:endParaRPr/>
          </a:p>
        </p:txBody>
      </p:sp>
      <p:sp>
        <p:nvSpPr>
          <p:cNvPr id="39" name="object 39"/>
          <p:cNvSpPr/>
          <p:nvPr/>
        </p:nvSpPr>
        <p:spPr>
          <a:xfrm>
            <a:off x="6278881" y="2249173"/>
            <a:ext cx="139065" cy="525145"/>
          </a:xfrm>
          <a:custGeom>
            <a:avLst/>
            <a:gdLst/>
            <a:ahLst/>
            <a:cxnLst/>
            <a:rect l="l" t="t" r="r" b="b"/>
            <a:pathLst>
              <a:path w="139065" h="525144">
                <a:moveTo>
                  <a:pt x="52197" y="0"/>
                </a:moveTo>
                <a:lnTo>
                  <a:pt x="0" y="0"/>
                </a:lnTo>
                <a:lnTo>
                  <a:pt x="17214" y="39810"/>
                </a:lnTo>
                <a:lnTo>
                  <a:pt x="31511" y="76549"/>
                </a:lnTo>
                <a:lnTo>
                  <a:pt x="51308" y="140715"/>
                </a:lnTo>
                <a:lnTo>
                  <a:pt x="61769" y="200532"/>
                </a:lnTo>
                <a:lnTo>
                  <a:pt x="65278" y="263778"/>
                </a:lnTo>
                <a:lnTo>
                  <a:pt x="65039" y="279683"/>
                </a:lnTo>
                <a:lnTo>
                  <a:pt x="61468" y="326136"/>
                </a:lnTo>
                <a:lnTo>
                  <a:pt x="53395" y="373784"/>
                </a:lnTo>
                <a:lnTo>
                  <a:pt x="41465" y="422433"/>
                </a:lnTo>
                <a:lnTo>
                  <a:pt x="27011" y="464722"/>
                </a:lnTo>
                <a:lnTo>
                  <a:pt x="11009" y="502009"/>
                </a:lnTo>
                <a:lnTo>
                  <a:pt x="508" y="524890"/>
                </a:lnTo>
                <a:lnTo>
                  <a:pt x="53594" y="524890"/>
                </a:lnTo>
                <a:lnTo>
                  <a:pt x="75382" y="489146"/>
                </a:lnTo>
                <a:lnTo>
                  <a:pt x="93884" y="453151"/>
                </a:lnTo>
                <a:lnTo>
                  <a:pt x="109100" y="416895"/>
                </a:lnTo>
                <a:lnTo>
                  <a:pt x="121031" y="380364"/>
                </a:lnTo>
                <a:lnTo>
                  <a:pt x="134524" y="317214"/>
                </a:lnTo>
                <a:lnTo>
                  <a:pt x="139065" y="258063"/>
                </a:lnTo>
                <a:lnTo>
                  <a:pt x="137636" y="224293"/>
                </a:lnTo>
                <a:lnTo>
                  <a:pt x="126206" y="157515"/>
                </a:lnTo>
                <a:lnTo>
                  <a:pt x="103632" y="92029"/>
                </a:lnTo>
                <a:lnTo>
                  <a:pt x="71628" y="29787"/>
                </a:lnTo>
                <a:lnTo>
                  <a:pt x="52197" y="0"/>
                </a:lnTo>
                <a:close/>
              </a:path>
            </a:pathLst>
          </a:custGeom>
          <a:solidFill>
            <a:srgbClr val="006FC0"/>
          </a:solidFill>
        </p:spPr>
        <p:txBody>
          <a:bodyPr wrap="square" lIns="0" tIns="0" rIns="0" bIns="0" rtlCol="0"/>
          <a:lstStyle/>
          <a:p>
            <a:endParaRPr/>
          </a:p>
        </p:txBody>
      </p:sp>
      <p:sp>
        <p:nvSpPr>
          <p:cNvPr id="40" name="object 40"/>
          <p:cNvSpPr/>
          <p:nvPr/>
        </p:nvSpPr>
        <p:spPr>
          <a:xfrm>
            <a:off x="6278881" y="2249173"/>
            <a:ext cx="139065" cy="525145"/>
          </a:xfrm>
          <a:custGeom>
            <a:avLst/>
            <a:gdLst/>
            <a:ahLst/>
            <a:cxnLst/>
            <a:rect l="l" t="t" r="r" b="b"/>
            <a:pathLst>
              <a:path w="139065" h="525144">
                <a:moveTo>
                  <a:pt x="0" y="0"/>
                </a:moveTo>
                <a:lnTo>
                  <a:pt x="52197" y="0"/>
                </a:lnTo>
                <a:lnTo>
                  <a:pt x="71628" y="29787"/>
                </a:lnTo>
                <a:lnTo>
                  <a:pt x="103632" y="92029"/>
                </a:lnTo>
                <a:lnTo>
                  <a:pt x="126206" y="157515"/>
                </a:lnTo>
                <a:lnTo>
                  <a:pt x="137636" y="224293"/>
                </a:lnTo>
                <a:lnTo>
                  <a:pt x="139065" y="258063"/>
                </a:lnTo>
                <a:lnTo>
                  <a:pt x="137925" y="287139"/>
                </a:lnTo>
                <a:lnTo>
                  <a:pt x="128885" y="348289"/>
                </a:lnTo>
                <a:lnTo>
                  <a:pt x="109100" y="416895"/>
                </a:lnTo>
                <a:lnTo>
                  <a:pt x="93884" y="453151"/>
                </a:lnTo>
                <a:lnTo>
                  <a:pt x="75382" y="489146"/>
                </a:lnTo>
                <a:lnTo>
                  <a:pt x="53594" y="524890"/>
                </a:lnTo>
                <a:lnTo>
                  <a:pt x="508" y="524890"/>
                </a:lnTo>
                <a:lnTo>
                  <a:pt x="11009" y="502009"/>
                </a:lnTo>
                <a:lnTo>
                  <a:pt x="19843" y="481949"/>
                </a:lnTo>
                <a:lnTo>
                  <a:pt x="37084" y="436887"/>
                </a:lnTo>
                <a:lnTo>
                  <a:pt x="49657" y="390525"/>
                </a:lnTo>
                <a:lnTo>
                  <a:pt x="59301" y="341590"/>
                </a:lnTo>
                <a:lnTo>
                  <a:pt x="64325" y="295386"/>
                </a:lnTo>
                <a:lnTo>
                  <a:pt x="65278" y="263778"/>
                </a:lnTo>
                <a:lnTo>
                  <a:pt x="64398" y="231727"/>
                </a:lnTo>
                <a:lnTo>
                  <a:pt x="57402" y="170195"/>
                </a:lnTo>
                <a:lnTo>
                  <a:pt x="42880" y="110192"/>
                </a:lnTo>
                <a:lnTo>
                  <a:pt x="17214" y="39810"/>
                </a:lnTo>
                <a:lnTo>
                  <a:pt x="0"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167640" y="3480816"/>
            <a:ext cx="6670548" cy="1360932"/>
          </a:xfrm>
          <a:prstGeom prst="rect">
            <a:avLst/>
          </a:prstGeom>
          <a:blipFill>
            <a:blip r:embed="rId27" cstate="print"/>
            <a:stretch>
              <a:fillRect/>
            </a:stretch>
          </a:blipFill>
        </p:spPr>
        <p:txBody>
          <a:bodyPr wrap="square" lIns="0" tIns="0" rIns="0" bIns="0" rtlCol="0"/>
          <a:lstStyle/>
          <a:p>
            <a:endParaRPr/>
          </a:p>
        </p:txBody>
      </p:sp>
      <p:sp>
        <p:nvSpPr>
          <p:cNvPr id="42" name="object 42"/>
          <p:cNvSpPr/>
          <p:nvPr/>
        </p:nvSpPr>
        <p:spPr>
          <a:xfrm>
            <a:off x="192023" y="3646933"/>
            <a:ext cx="203454" cy="203454"/>
          </a:xfrm>
          <a:prstGeom prst="rect">
            <a:avLst/>
          </a:prstGeom>
          <a:blipFill>
            <a:blip r:embed="rId28" cstate="print"/>
            <a:stretch>
              <a:fillRect/>
            </a:stretch>
          </a:blipFill>
        </p:spPr>
        <p:txBody>
          <a:bodyPr wrap="square" lIns="0" tIns="0" rIns="0" bIns="0" rtlCol="0"/>
          <a:lstStyle/>
          <a:p>
            <a:endParaRPr/>
          </a:p>
        </p:txBody>
      </p:sp>
      <p:sp>
        <p:nvSpPr>
          <p:cNvPr id="43" name="object 43"/>
          <p:cNvSpPr/>
          <p:nvPr/>
        </p:nvSpPr>
        <p:spPr>
          <a:xfrm>
            <a:off x="202310" y="3657092"/>
            <a:ext cx="147574" cy="147574"/>
          </a:xfrm>
          <a:prstGeom prst="rect">
            <a:avLst/>
          </a:prstGeom>
          <a:blipFill>
            <a:blip r:embed="rId29" cstate="print"/>
            <a:stretch>
              <a:fillRect/>
            </a:stretch>
          </a:blipFill>
        </p:spPr>
        <p:txBody>
          <a:bodyPr wrap="square" lIns="0" tIns="0" rIns="0" bIns="0" rtlCol="0"/>
          <a:lstStyle/>
          <a:p>
            <a:endParaRPr/>
          </a:p>
        </p:txBody>
      </p:sp>
      <p:sp>
        <p:nvSpPr>
          <p:cNvPr id="44" name="object 44"/>
          <p:cNvSpPr/>
          <p:nvPr/>
        </p:nvSpPr>
        <p:spPr>
          <a:xfrm>
            <a:off x="754379" y="3505215"/>
            <a:ext cx="1637538" cy="479285"/>
          </a:xfrm>
          <a:prstGeom prst="rect">
            <a:avLst/>
          </a:prstGeom>
          <a:blipFill>
            <a:blip r:embed="rId30" cstate="print"/>
            <a:stretch>
              <a:fillRect/>
            </a:stretch>
          </a:blipFill>
        </p:spPr>
        <p:txBody>
          <a:bodyPr wrap="square" lIns="0" tIns="0" rIns="0" bIns="0" rtlCol="0"/>
          <a:lstStyle/>
          <a:p>
            <a:endParaRPr/>
          </a:p>
        </p:txBody>
      </p:sp>
      <p:sp>
        <p:nvSpPr>
          <p:cNvPr id="45" name="object 45"/>
          <p:cNvSpPr/>
          <p:nvPr/>
        </p:nvSpPr>
        <p:spPr>
          <a:xfrm>
            <a:off x="764285" y="3515106"/>
            <a:ext cx="1582166" cy="423418"/>
          </a:xfrm>
          <a:prstGeom prst="rect">
            <a:avLst/>
          </a:prstGeom>
          <a:blipFill>
            <a:blip r:embed="rId31" cstate="print"/>
            <a:stretch>
              <a:fillRect/>
            </a:stretch>
          </a:blipFill>
        </p:spPr>
        <p:txBody>
          <a:bodyPr wrap="square" lIns="0" tIns="0" rIns="0" bIns="0" rtlCol="0"/>
          <a:lstStyle/>
          <a:p>
            <a:endParaRPr/>
          </a:p>
        </p:txBody>
      </p:sp>
      <p:sp>
        <p:nvSpPr>
          <p:cNvPr id="46" name="object 46"/>
          <p:cNvSpPr/>
          <p:nvPr/>
        </p:nvSpPr>
        <p:spPr>
          <a:xfrm>
            <a:off x="2505458" y="3505200"/>
            <a:ext cx="203453" cy="589026"/>
          </a:xfrm>
          <a:prstGeom prst="rect">
            <a:avLst/>
          </a:prstGeom>
          <a:blipFill>
            <a:blip r:embed="rId32" cstate="print"/>
            <a:stretch>
              <a:fillRect/>
            </a:stretch>
          </a:blipFill>
        </p:spPr>
        <p:txBody>
          <a:bodyPr wrap="square" lIns="0" tIns="0" rIns="0" bIns="0" rtlCol="0"/>
          <a:lstStyle/>
          <a:p>
            <a:endParaRPr/>
          </a:p>
        </p:txBody>
      </p:sp>
      <p:sp>
        <p:nvSpPr>
          <p:cNvPr id="47" name="object 47"/>
          <p:cNvSpPr/>
          <p:nvPr/>
        </p:nvSpPr>
        <p:spPr>
          <a:xfrm>
            <a:off x="2519809" y="3519681"/>
            <a:ext cx="139065" cy="525145"/>
          </a:xfrm>
          <a:custGeom>
            <a:avLst/>
            <a:gdLst/>
            <a:ahLst/>
            <a:cxnLst/>
            <a:rect l="l" t="t" r="r" b="b"/>
            <a:pathLst>
              <a:path w="139064" h="525145">
                <a:moveTo>
                  <a:pt x="138937" y="0"/>
                </a:moveTo>
                <a:lnTo>
                  <a:pt x="86487" y="0"/>
                </a:lnTo>
                <a:lnTo>
                  <a:pt x="69268" y="26408"/>
                </a:lnTo>
                <a:lnTo>
                  <a:pt x="39498" y="82796"/>
                </a:lnTo>
                <a:lnTo>
                  <a:pt x="15162" y="148542"/>
                </a:lnTo>
                <a:lnTo>
                  <a:pt x="1688" y="223218"/>
                </a:lnTo>
                <a:lnTo>
                  <a:pt x="0" y="262128"/>
                </a:lnTo>
                <a:lnTo>
                  <a:pt x="1359" y="294225"/>
                </a:lnTo>
                <a:lnTo>
                  <a:pt x="12269" y="360086"/>
                </a:lnTo>
                <a:lnTo>
                  <a:pt x="33964" y="427468"/>
                </a:lnTo>
                <a:lnTo>
                  <a:pt x="65778" y="493035"/>
                </a:lnTo>
                <a:lnTo>
                  <a:pt x="85471" y="524891"/>
                </a:lnTo>
                <a:lnTo>
                  <a:pt x="138175" y="524891"/>
                </a:lnTo>
                <a:lnTo>
                  <a:pt x="127005" y="500316"/>
                </a:lnTo>
                <a:lnTo>
                  <a:pt x="117681" y="478790"/>
                </a:lnTo>
                <a:lnTo>
                  <a:pt x="97664" y="423374"/>
                </a:lnTo>
                <a:lnTo>
                  <a:pt x="86286" y="378694"/>
                </a:lnTo>
                <a:lnTo>
                  <a:pt x="78120" y="332162"/>
                </a:lnTo>
                <a:lnTo>
                  <a:pt x="73929" y="286303"/>
                </a:lnTo>
                <a:lnTo>
                  <a:pt x="73406" y="263779"/>
                </a:lnTo>
                <a:lnTo>
                  <a:pt x="74287" y="231727"/>
                </a:lnTo>
                <a:lnTo>
                  <a:pt x="81335" y="170195"/>
                </a:lnTo>
                <a:lnTo>
                  <a:pt x="96004" y="110192"/>
                </a:lnTo>
                <a:lnTo>
                  <a:pt x="121721" y="39810"/>
                </a:lnTo>
                <a:lnTo>
                  <a:pt x="138937" y="0"/>
                </a:lnTo>
                <a:close/>
              </a:path>
            </a:pathLst>
          </a:custGeom>
          <a:solidFill>
            <a:srgbClr val="006FC0"/>
          </a:solidFill>
        </p:spPr>
        <p:txBody>
          <a:bodyPr wrap="square" lIns="0" tIns="0" rIns="0" bIns="0" rtlCol="0"/>
          <a:lstStyle/>
          <a:p>
            <a:endParaRPr/>
          </a:p>
        </p:txBody>
      </p:sp>
      <p:sp>
        <p:nvSpPr>
          <p:cNvPr id="48" name="object 48"/>
          <p:cNvSpPr/>
          <p:nvPr/>
        </p:nvSpPr>
        <p:spPr>
          <a:xfrm>
            <a:off x="2519809" y="3519681"/>
            <a:ext cx="139065" cy="525145"/>
          </a:xfrm>
          <a:custGeom>
            <a:avLst/>
            <a:gdLst/>
            <a:ahLst/>
            <a:cxnLst/>
            <a:rect l="l" t="t" r="r" b="b"/>
            <a:pathLst>
              <a:path w="139064" h="525145">
                <a:moveTo>
                  <a:pt x="86487" y="0"/>
                </a:moveTo>
                <a:lnTo>
                  <a:pt x="138937" y="0"/>
                </a:lnTo>
                <a:lnTo>
                  <a:pt x="121721" y="39810"/>
                </a:lnTo>
                <a:lnTo>
                  <a:pt x="107410" y="76549"/>
                </a:lnTo>
                <a:lnTo>
                  <a:pt x="87502" y="140716"/>
                </a:lnTo>
                <a:lnTo>
                  <a:pt x="76930" y="200533"/>
                </a:lnTo>
                <a:lnTo>
                  <a:pt x="73406" y="263779"/>
                </a:lnTo>
                <a:lnTo>
                  <a:pt x="73929" y="286303"/>
                </a:lnTo>
                <a:lnTo>
                  <a:pt x="78120" y="332162"/>
                </a:lnTo>
                <a:lnTo>
                  <a:pt x="86286" y="378694"/>
                </a:lnTo>
                <a:lnTo>
                  <a:pt x="97664" y="423374"/>
                </a:lnTo>
                <a:lnTo>
                  <a:pt x="110190" y="460311"/>
                </a:lnTo>
                <a:lnTo>
                  <a:pt x="127005" y="500316"/>
                </a:lnTo>
                <a:lnTo>
                  <a:pt x="138175" y="524891"/>
                </a:lnTo>
                <a:lnTo>
                  <a:pt x="85471" y="524891"/>
                </a:lnTo>
                <a:lnTo>
                  <a:pt x="48609" y="460549"/>
                </a:lnTo>
                <a:lnTo>
                  <a:pt x="21844" y="393827"/>
                </a:lnTo>
                <a:lnTo>
                  <a:pt x="5445" y="326882"/>
                </a:lnTo>
                <a:lnTo>
                  <a:pt x="0" y="262128"/>
                </a:lnTo>
                <a:lnTo>
                  <a:pt x="1688" y="223218"/>
                </a:lnTo>
                <a:lnTo>
                  <a:pt x="6746" y="185356"/>
                </a:lnTo>
                <a:lnTo>
                  <a:pt x="26924" y="112776"/>
                </a:lnTo>
                <a:lnTo>
                  <a:pt x="53609" y="54006"/>
                </a:lnTo>
                <a:lnTo>
                  <a:pt x="69268" y="26408"/>
                </a:lnTo>
                <a:lnTo>
                  <a:pt x="86487" y="0"/>
                </a:lnTo>
                <a:close/>
              </a:path>
            </a:pathLst>
          </a:custGeom>
          <a:ln w="9144">
            <a:solidFill>
              <a:srgbClr val="000000"/>
            </a:solidFill>
          </a:ln>
        </p:spPr>
        <p:txBody>
          <a:bodyPr wrap="square" lIns="0" tIns="0" rIns="0" bIns="0" rtlCol="0"/>
          <a:lstStyle/>
          <a:p>
            <a:endParaRPr/>
          </a:p>
        </p:txBody>
      </p:sp>
      <p:sp>
        <p:nvSpPr>
          <p:cNvPr id="49" name="object 49"/>
          <p:cNvSpPr/>
          <p:nvPr/>
        </p:nvSpPr>
        <p:spPr>
          <a:xfrm>
            <a:off x="2702054" y="3511284"/>
            <a:ext cx="2646425" cy="471690"/>
          </a:xfrm>
          <a:prstGeom prst="rect">
            <a:avLst/>
          </a:prstGeom>
          <a:blipFill>
            <a:blip r:embed="rId33" cstate="print"/>
            <a:stretch>
              <a:fillRect/>
            </a:stretch>
          </a:blipFill>
        </p:spPr>
        <p:txBody>
          <a:bodyPr wrap="square" lIns="0" tIns="0" rIns="0" bIns="0" rtlCol="0"/>
          <a:lstStyle/>
          <a:p>
            <a:endParaRPr/>
          </a:p>
        </p:txBody>
      </p:sp>
      <p:sp>
        <p:nvSpPr>
          <p:cNvPr id="50" name="object 50"/>
          <p:cNvSpPr/>
          <p:nvPr/>
        </p:nvSpPr>
        <p:spPr>
          <a:xfrm>
            <a:off x="2711450" y="3521837"/>
            <a:ext cx="2591054" cy="416052"/>
          </a:xfrm>
          <a:prstGeom prst="rect">
            <a:avLst/>
          </a:prstGeom>
          <a:blipFill>
            <a:blip r:embed="rId34" cstate="print"/>
            <a:stretch>
              <a:fillRect/>
            </a:stretch>
          </a:blipFill>
        </p:spPr>
        <p:txBody>
          <a:bodyPr wrap="square" lIns="0" tIns="0" rIns="0" bIns="0" rtlCol="0"/>
          <a:lstStyle/>
          <a:p>
            <a:endParaRPr/>
          </a:p>
        </p:txBody>
      </p:sp>
      <p:sp>
        <p:nvSpPr>
          <p:cNvPr id="51" name="object 51"/>
          <p:cNvSpPr/>
          <p:nvPr/>
        </p:nvSpPr>
        <p:spPr>
          <a:xfrm>
            <a:off x="2662427" y="3968463"/>
            <a:ext cx="2705862" cy="92237"/>
          </a:xfrm>
          <a:prstGeom prst="rect">
            <a:avLst/>
          </a:prstGeom>
          <a:blipFill>
            <a:blip r:embed="rId35" cstate="print"/>
            <a:stretch>
              <a:fillRect/>
            </a:stretch>
          </a:blipFill>
        </p:spPr>
        <p:txBody>
          <a:bodyPr wrap="square" lIns="0" tIns="0" rIns="0" bIns="0" rtlCol="0"/>
          <a:lstStyle/>
          <a:p>
            <a:endParaRPr/>
          </a:p>
        </p:txBody>
      </p:sp>
      <p:sp>
        <p:nvSpPr>
          <p:cNvPr id="52" name="object 52"/>
          <p:cNvSpPr/>
          <p:nvPr/>
        </p:nvSpPr>
        <p:spPr>
          <a:xfrm>
            <a:off x="2676397" y="3996945"/>
            <a:ext cx="2641600" cy="0"/>
          </a:xfrm>
          <a:custGeom>
            <a:avLst/>
            <a:gdLst/>
            <a:ahLst/>
            <a:cxnLst/>
            <a:rect l="l" t="t" r="r" b="b"/>
            <a:pathLst>
              <a:path w="2641600">
                <a:moveTo>
                  <a:pt x="0" y="0"/>
                </a:moveTo>
                <a:lnTo>
                  <a:pt x="2641092" y="0"/>
                </a:lnTo>
              </a:path>
            </a:pathLst>
          </a:custGeom>
          <a:ln w="27432">
            <a:solidFill>
              <a:srgbClr val="006FC0"/>
            </a:solidFill>
          </a:ln>
        </p:spPr>
        <p:txBody>
          <a:bodyPr wrap="square" lIns="0" tIns="0" rIns="0" bIns="0" rtlCol="0"/>
          <a:lstStyle/>
          <a:p>
            <a:endParaRPr/>
          </a:p>
        </p:txBody>
      </p:sp>
      <p:sp>
        <p:nvSpPr>
          <p:cNvPr id="53" name="object 53"/>
          <p:cNvSpPr/>
          <p:nvPr/>
        </p:nvSpPr>
        <p:spPr>
          <a:xfrm>
            <a:off x="2676397" y="3983229"/>
            <a:ext cx="2641600" cy="27940"/>
          </a:xfrm>
          <a:custGeom>
            <a:avLst/>
            <a:gdLst/>
            <a:ahLst/>
            <a:cxnLst/>
            <a:rect l="l" t="t" r="r" b="b"/>
            <a:pathLst>
              <a:path w="2641600" h="27939">
                <a:moveTo>
                  <a:pt x="0" y="0"/>
                </a:moveTo>
                <a:lnTo>
                  <a:pt x="1320546" y="0"/>
                </a:lnTo>
                <a:lnTo>
                  <a:pt x="2641092" y="0"/>
                </a:lnTo>
                <a:lnTo>
                  <a:pt x="2641092" y="27432"/>
                </a:lnTo>
                <a:lnTo>
                  <a:pt x="1320546" y="27432"/>
                </a:lnTo>
                <a:lnTo>
                  <a:pt x="0" y="27432"/>
                </a:lnTo>
                <a:lnTo>
                  <a:pt x="0" y="0"/>
                </a:lnTo>
                <a:close/>
              </a:path>
            </a:pathLst>
          </a:custGeom>
          <a:ln w="9144">
            <a:solidFill>
              <a:srgbClr val="000000"/>
            </a:solidFill>
          </a:ln>
        </p:spPr>
        <p:txBody>
          <a:bodyPr wrap="square" lIns="0" tIns="0" rIns="0" bIns="0" rtlCol="0"/>
          <a:lstStyle/>
          <a:p>
            <a:endParaRPr/>
          </a:p>
        </p:txBody>
      </p:sp>
      <p:sp>
        <p:nvSpPr>
          <p:cNvPr id="54" name="object 54"/>
          <p:cNvSpPr/>
          <p:nvPr/>
        </p:nvSpPr>
        <p:spPr>
          <a:xfrm>
            <a:off x="755903" y="4181844"/>
            <a:ext cx="5793486" cy="471690"/>
          </a:xfrm>
          <a:prstGeom prst="rect">
            <a:avLst/>
          </a:prstGeom>
          <a:blipFill>
            <a:blip r:embed="rId36" cstate="print"/>
            <a:stretch>
              <a:fillRect/>
            </a:stretch>
          </a:blipFill>
        </p:spPr>
        <p:txBody>
          <a:bodyPr wrap="square" lIns="0" tIns="0" rIns="0" bIns="0" rtlCol="0"/>
          <a:lstStyle/>
          <a:p>
            <a:endParaRPr/>
          </a:p>
        </p:txBody>
      </p:sp>
      <p:sp>
        <p:nvSpPr>
          <p:cNvPr id="55" name="object 55"/>
          <p:cNvSpPr/>
          <p:nvPr/>
        </p:nvSpPr>
        <p:spPr>
          <a:xfrm>
            <a:off x="766444" y="4192398"/>
            <a:ext cx="5737352" cy="416052"/>
          </a:xfrm>
          <a:prstGeom prst="rect">
            <a:avLst/>
          </a:prstGeom>
          <a:blipFill>
            <a:blip r:embed="rId37" cstate="print"/>
            <a:stretch>
              <a:fillRect/>
            </a:stretch>
          </a:blipFill>
        </p:spPr>
        <p:txBody>
          <a:bodyPr wrap="square" lIns="0" tIns="0" rIns="0" bIns="0" rtlCol="0"/>
          <a:lstStyle/>
          <a:p>
            <a:endParaRPr/>
          </a:p>
        </p:txBody>
      </p:sp>
      <p:sp>
        <p:nvSpPr>
          <p:cNvPr id="56" name="object 56"/>
          <p:cNvSpPr/>
          <p:nvPr/>
        </p:nvSpPr>
        <p:spPr>
          <a:xfrm>
            <a:off x="734568" y="4639023"/>
            <a:ext cx="6028182" cy="92237"/>
          </a:xfrm>
          <a:prstGeom prst="rect">
            <a:avLst/>
          </a:prstGeom>
          <a:blipFill>
            <a:blip r:embed="rId38" cstate="print"/>
            <a:stretch>
              <a:fillRect/>
            </a:stretch>
          </a:blipFill>
        </p:spPr>
        <p:txBody>
          <a:bodyPr wrap="square" lIns="0" tIns="0" rIns="0" bIns="0" rtlCol="0"/>
          <a:lstStyle/>
          <a:p>
            <a:endParaRPr/>
          </a:p>
        </p:txBody>
      </p:sp>
      <p:sp>
        <p:nvSpPr>
          <p:cNvPr id="57" name="object 57"/>
          <p:cNvSpPr/>
          <p:nvPr/>
        </p:nvSpPr>
        <p:spPr>
          <a:xfrm>
            <a:off x="748538" y="4667504"/>
            <a:ext cx="5963920" cy="0"/>
          </a:xfrm>
          <a:custGeom>
            <a:avLst/>
            <a:gdLst/>
            <a:ahLst/>
            <a:cxnLst/>
            <a:rect l="l" t="t" r="r" b="b"/>
            <a:pathLst>
              <a:path w="5963920">
                <a:moveTo>
                  <a:pt x="0" y="0"/>
                </a:moveTo>
                <a:lnTo>
                  <a:pt x="5963411" y="0"/>
                </a:lnTo>
              </a:path>
            </a:pathLst>
          </a:custGeom>
          <a:ln w="27431">
            <a:solidFill>
              <a:srgbClr val="006FC0"/>
            </a:solidFill>
          </a:ln>
        </p:spPr>
        <p:txBody>
          <a:bodyPr wrap="square" lIns="0" tIns="0" rIns="0" bIns="0" rtlCol="0"/>
          <a:lstStyle/>
          <a:p>
            <a:endParaRPr/>
          </a:p>
        </p:txBody>
      </p:sp>
      <p:sp>
        <p:nvSpPr>
          <p:cNvPr id="58" name="object 58"/>
          <p:cNvSpPr/>
          <p:nvPr/>
        </p:nvSpPr>
        <p:spPr>
          <a:xfrm>
            <a:off x="748538" y="4653789"/>
            <a:ext cx="5963920" cy="27940"/>
          </a:xfrm>
          <a:custGeom>
            <a:avLst/>
            <a:gdLst/>
            <a:ahLst/>
            <a:cxnLst/>
            <a:rect l="l" t="t" r="r" b="b"/>
            <a:pathLst>
              <a:path w="5963920" h="27939">
                <a:moveTo>
                  <a:pt x="0" y="0"/>
                </a:moveTo>
                <a:lnTo>
                  <a:pt x="1987804" y="0"/>
                </a:lnTo>
                <a:lnTo>
                  <a:pt x="3975607" y="0"/>
                </a:lnTo>
                <a:lnTo>
                  <a:pt x="5963411" y="0"/>
                </a:lnTo>
                <a:lnTo>
                  <a:pt x="5963411" y="27431"/>
                </a:lnTo>
                <a:lnTo>
                  <a:pt x="3975607" y="27431"/>
                </a:lnTo>
                <a:lnTo>
                  <a:pt x="1987804" y="27431"/>
                </a:lnTo>
                <a:lnTo>
                  <a:pt x="0" y="27431"/>
                </a:lnTo>
                <a:lnTo>
                  <a:pt x="0" y="0"/>
                </a:lnTo>
                <a:close/>
              </a:path>
            </a:pathLst>
          </a:custGeom>
          <a:ln w="9143">
            <a:solidFill>
              <a:srgbClr val="000000"/>
            </a:solidFill>
          </a:ln>
        </p:spPr>
        <p:txBody>
          <a:bodyPr wrap="square" lIns="0" tIns="0" rIns="0" bIns="0" rtlCol="0"/>
          <a:lstStyle/>
          <a:p>
            <a:endParaRPr/>
          </a:p>
        </p:txBody>
      </p:sp>
      <p:sp>
        <p:nvSpPr>
          <p:cNvPr id="59" name="object 59"/>
          <p:cNvSpPr/>
          <p:nvPr/>
        </p:nvSpPr>
        <p:spPr>
          <a:xfrm>
            <a:off x="6530341" y="4175760"/>
            <a:ext cx="203453" cy="589026"/>
          </a:xfrm>
          <a:prstGeom prst="rect">
            <a:avLst/>
          </a:prstGeom>
          <a:blipFill>
            <a:blip r:embed="rId39" cstate="print"/>
            <a:stretch>
              <a:fillRect/>
            </a:stretch>
          </a:blipFill>
        </p:spPr>
        <p:txBody>
          <a:bodyPr wrap="square" lIns="0" tIns="0" rIns="0" bIns="0" rtlCol="0"/>
          <a:lstStyle/>
          <a:p>
            <a:endParaRPr/>
          </a:p>
        </p:txBody>
      </p:sp>
      <p:sp>
        <p:nvSpPr>
          <p:cNvPr id="60" name="object 60"/>
          <p:cNvSpPr/>
          <p:nvPr/>
        </p:nvSpPr>
        <p:spPr>
          <a:xfrm>
            <a:off x="6544438" y="4190241"/>
            <a:ext cx="139065" cy="525145"/>
          </a:xfrm>
          <a:custGeom>
            <a:avLst/>
            <a:gdLst/>
            <a:ahLst/>
            <a:cxnLst/>
            <a:rect l="l" t="t" r="r" b="b"/>
            <a:pathLst>
              <a:path w="139065" h="525145">
                <a:moveTo>
                  <a:pt x="52070" y="0"/>
                </a:moveTo>
                <a:lnTo>
                  <a:pt x="0" y="0"/>
                </a:lnTo>
                <a:lnTo>
                  <a:pt x="17214" y="39810"/>
                </a:lnTo>
                <a:lnTo>
                  <a:pt x="31511" y="76549"/>
                </a:lnTo>
                <a:lnTo>
                  <a:pt x="51307" y="140715"/>
                </a:lnTo>
                <a:lnTo>
                  <a:pt x="61706" y="200532"/>
                </a:lnTo>
                <a:lnTo>
                  <a:pt x="65150" y="263778"/>
                </a:lnTo>
                <a:lnTo>
                  <a:pt x="64912" y="279665"/>
                </a:lnTo>
                <a:lnTo>
                  <a:pt x="61340" y="326135"/>
                </a:lnTo>
                <a:lnTo>
                  <a:pt x="53322" y="373784"/>
                </a:lnTo>
                <a:lnTo>
                  <a:pt x="41354" y="422338"/>
                </a:lnTo>
                <a:lnTo>
                  <a:pt x="26957" y="464722"/>
                </a:lnTo>
                <a:lnTo>
                  <a:pt x="11007" y="502009"/>
                </a:lnTo>
                <a:lnTo>
                  <a:pt x="507" y="524890"/>
                </a:lnTo>
                <a:lnTo>
                  <a:pt x="53466" y="524890"/>
                </a:lnTo>
                <a:lnTo>
                  <a:pt x="75326" y="489128"/>
                </a:lnTo>
                <a:lnTo>
                  <a:pt x="93852" y="453104"/>
                </a:lnTo>
                <a:lnTo>
                  <a:pt x="109045" y="416841"/>
                </a:lnTo>
                <a:lnTo>
                  <a:pt x="120903" y="380364"/>
                </a:lnTo>
                <a:lnTo>
                  <a:pt x="134445" y="317166"/>
                </a:lnTo>
                <a:lnTo>
                  <a:pt x="138937" y="258063"/>
                </a:lnTo>
                <a:lnTo>
                  <a:pt x="137511" y="224293"/>
                </a:lnTo>
                <a:lnTo>
                  <a:pt x="126132" y="157515"/>
                </a:lnTo>
                <a:lnTo>
                  <a:pt x="103630" y="92029"/>
                </a:lnTo>
                <a:lnTo>
                  <a:pt x="71574" y="29787"/>
                </a:lnTo>
                <a:lnTo>
                  <a:pt x="52070" y="0"/>
                </a:lnTo>
                <a:close/>
              </a:path>
            </a:pathLst>
          </a:custGeom>
          <a:solidFill>
            <a:srgbClr val="006FC0"/>
          </a:solidFill>
        </p:spPr>
        <p:txBody>
          <a:bodyPr wrap="square" lIns="0" tIns="0" rIns="0" bIns="0" rtlCol="0"/>
          <a:lstStyle/>
          <a:p>
            <a:endParaRPr/>
          </a:p>
        </p:txBody>
      </p:sp>
      <p:sp>
        <p:nvSpPr>
          <p:cNvPr id="61" name="object 61"/>
          <p:cNvSpPr/>
          <p:nvPr/>
        </p:nvSpPr>
        <p:spPr>
          <a:xfrm>
            <a:off x="6544438" y="4190241"/>
            <a:ext cx="139065" cy="525145"/>
          </a:xfrm>
          <a:custGeom>
            <a:avLst/>
            <a:gdLst/>
            <a:ahLst/>
            <a:cxnLst/>
            <a:rect l="l" t="t" r="r" b="b"/>
            <a:pathLst>
              <a:path w="139065" h="525145">
                <a:moveTo>
                  <a:pt x="0" y="0"/>
                </a:moveTo>
                <a:lnTo>
                  <a:pt x="52070" y="0"/>
                </a:lnTo>
                <a:lnTo>
                  <a:pt x="71574" y="29787"/>
                </a:lnTo>
                <a:lnTo>
                  <a:pt x="103630" y="92029"/>
                </a:lnTo>
                <a:lnTo>
                  <a:pt x="126132" y="157515"/>
                </a:lnTo>
                <a:lnTo>
                  <a:pt x="137511" y="224293"/>
                </a:lnTo>
                <a:lnTo>
                  <a:pt x="138937" y="258063"/>
                </a:lnTo>
                <a:lnTo>
                  <a:pt x="137816" y="287085"/>
                </a:lnTo>
                <a:lnTo>
                  <a:pt x="128811" y="348271"/>
                </a:lnTo>
                <a:lnTo>
                  <a:pt x="109045" y="416841"/>
                </a:lnTo>
                <a:lnTo>
                  <a:pt x="93852" y="453104"/>
                </a:lnTo>
                <a:lnTo>
                  <a:pt x="75326" y="489128"/>
                </a:lnTo>
                <a:lnTo>
                  <a:pt x="53466" y="524890"/>
                </a:lnTo>
                <a:lnTo>
                  <a:pt x="507" y="524890"/>
                </a:lnTo>
                <a:lnTo>
                  <a:pt x="11007" y="502009"/>
                </a:lnTo>
                <a:lnTo>
                  <a:pt x="19827" y="481949"/>
                </a:lnTo>
                <a:lnTo>
                  <a:pt x="36958" y="436816"/>
                </a:lnTo>
                <a:lnTo>
                  <a:pt x="49656" y="390524"/>
                </a:lnTo>
                <a:lnTo>
                  <a:pt x="59176" y="341590"/>
                </a:lnTo>
                <a:lnTo>
                  <a:pt x="64198" y="295338"/>
                </a:lnTo>
                <a:lnTo>
                  <a:pt x="65150" y="263778"/>
                </a:lnTo>
                <a:lnTo>
                  <a:pt x="64291" y="231727"/>
                </a:lnTo>
                <a:lnTo>
                  <a:pt x="57382" y="170195"/>
                </a:lnTo>
                <a:lnTo>
                  <a:pt x="42880" y="110192"/>
                </a:lnTo>
                <a:lnTo>
                  <a:pt x="17214" y="39810"/>
                </a:lnTo>
                <a:lnTo>
                  <a:pt x="0" y="0"/>
                </a:lnTo>
                <a:close/>
              </a:path>
            </a:pathLst>
          </a:custGeom>
          <a:ln w="9144">
            <a:solidFill>
              <a:srgbClr val="000000"/>
            </a:solidFill>
          </a:ln>
        </p:spPr>
        <p:txBody>
          <a:bodyPr wrap="square" lIns="0" tIns="0" rIns="0" bIns="0" rtlCol="0"/>
          <a:lstStyle/>
          <a:p>
            <a:endParaRPr/>
          </a:p>
        </p:txBody>
      </p:sp>
      <p:sp>
        <p:nvSpPr>
          <p:cNvPr id="62" name="object 62"/>
          <p:cNvSpPr/>
          <p:nvPr/>
        </p:nvSpPr>
        <p:spPr>
          <a:xfrm>
            <a:off x="187451" y="4815843"/>
            <a:ext cx="5058156" cy="690371"/>
          </a:xfrm>
          <a:prstGeom prst="rect">
            <a:avLst/>
          </a:prstGeom>
          <a:blipFill>
            <a:blip r:embed="rId40" cstate="print"/>
            <a:stretch>
              <a:fillRect/>
            </a:stretch>
          </a:blipFill>
        </p:spPr>
        <p:txBody>
          <a:bodyPr wrap="square" lIns="0" tIns="0" rIns="0" bIns="0" rtlCol="0"/>
          <a:lstStyle/>
          <a:p>
            <a:endParaRPr/>
          </a:p>
        </p:txBody>
      </p:sp>
      <p:sp>
        <p:nvSpPr>
          <p:cNvPr id="63" name="object 63"/>
          <p:cNvSpPr/>
          <p:nvPr/>
        </p:nvSpPr>
        <p:spPr>
          <a:xfrm>
            <a:off x="211835" y="4981958"/>
            <a:ext cx="203454" cy="203453"/>
          </a:xfrm>
          <a:prstGeom prst="rect">
            <a:avLst/>
          </a:prstGeom>
          <a:blipFill>
            <a:blip r:embed="rId41" cstate="print"/>
            <a:stretch>
              <a:fillRect/>
            </a:stretch>
          </a:blipFill>
        </p:spPr>
        <p:txBody>
          <a:bodyPr wrap="square" lIns="0" tIns="0" rIns="0" bIns="0" rtlCol="0"/>
          <a:lstStyle/>
          <a:p>
            <a:endParaRPr/>
          </a:p>
        </p:txBody>
      </p:sp>
      <p:sp>
        <p:nvSpPr>
          <p:cNvPr id="64" name="object 64"/>
          <p:cNvSpPr/>
          <p:nvPr/>
        </p:nvSpPr>
        <p:spPr>
          <a:xfrm>
            <a:off x="222503" y="4992243"/>
            <a:ext cx="147574" cy="147574"/>
          </a:xfrm>
          <a:prstGeom prst="rect">
            <a:avLst/>
          </a:prstGeom>
          <a:blipFill>
            <a:blip r:embed="rId42" cstate="print"/>
            <a:stretch>
              <a:fillRect/>
            </a:stretch>
          </a:blipFill>
        </p:spPr>
        <p:txBody>
          <a:bodyPr wrap="square" lIns="0" tIns="0" rIns="0" bIns="0" rtlCol="0"/>
          <a:lstStyle/>
          <a:p>
            <a:endParaRPr/>
          </a:p>
        </p:txBody>
      </p:sp>
      <p:sp>
        <p:nvSpPr>
          <p:cNvPr id="65" name="object 65"/>
          <p:cNvSpPr/>
          <p:nvPr/>
        </p:nvSpPr>
        <p:spPr>
          <a:xfrm>
            <a:off x="792481" y="4846335"/>
            <a:ext cx="406133" cy="465569"/>
          </a:xfrm>
          <a:prstGeom prst="rect">
            <a:avLst/>
          </a:prstGeom>
          <a:blipFill>
            <a:blip r:embed="rId43" cstate="print"/>
            <a:stretch>
              <a:fillRect/>
            </a:stretch>
          </a:blipFill>
        </p:spPr>
        <p:txBody>
          <a:bodyPr wrap="square" lIns="0" tIns="0" rIns="0" bIns="0" rtlCol="0"/>
          <a:lstStyle/>
          <a:p>
            <a:endParaRPr/>
          </a:p>
        </p:txBody>
      </p:sp>
      <p:sp>
        <p:nvSpPr>
          <p:cNvPr id="66" name="object 66"/>
          <p:cNvSpPr/>
          <p:nvPr/>
        </p:nvSpPr>
        <p:spPr>
          <a:xfrm>
            <a:off x="807087" y="4861562"/>
            <a:ext cx="342265" cy="400685"/>
          </a:xfrm>
          <a:custGeom>
            <a:avLst/>
            <a:gdLst/>
            <a:ahLst/>
            <a:cxnLst/>
            <a:rect l="l" t="t" r="r" b="b"/>
            <a:pathLst>
              <a:path w="342264" h="400685">
                <a:moveTo>
                  <a:pt x="225297" y="110362"/>
                </a:moveTo>
                <a:lnTo>
                  <a:pt x="154050" y="110362"/>
                </a:lnTo>
                <a:lnTo>
                  <a:pt x="154050" y="400430"/>
                </a:lnTo>
                <a:lnTo>
                  <a:pt x="230758" y="400430"/>
                </a:lnTo>
                <a:lnTo>
                  <a:pt x="230758" y="310768"/>
                </a:lnTo>
                <a:lnTo>
                  <a:pt x="231163" y="276979"/>
                </a:lnTo>
                <a:lnTo>
                  <a:pt x="234402" y="228401"/>
                </a:lnTo>
                <a:lnTo>
                  <a:pt x="249505" y="186842"/>
                </a:lnTo>
                <a:lnTo>
                  <a:pt x="282066" y="172592"/>
                </a:lnTo>
                <a:lnTo>
                  <a:pt x="322596" y="172592"/>
                </a:lnTo>
                <a:lnTo>
                  <a:pt x="330032" y="151637"/>
                </a:lnTo>
                <a:lnTo>
                  <a:pt x="225297" y="151637"/>
                </a:lnTo>
                <a:lnTo>
                  <a:pt x="225297" y="110362"/>
                </a:lnTo>
                <a:close/>
              </a:path>
              <a:path w="342264" h="400685">
                <a:moveTo>
                  <a:pt x="322596" y="172592"/>
                </a:moveTo>
                <a:lnTo>
                  <a:pt x="282066" y="172592"/>
                </a:lnTo>
                <a:lnTo>
                  <a:pt x="290613" y="173378"/>
                </a:lnTo>
                <a:lnTo>
                  <a:pt x="299481" y="175736"/>
                </a:lnTo>
                <a:lnTo>
                  <a:pt x="308659" y="179665"/>
                </a:lnTo>
                <a:lnTo>
                  <a:pt x="318134" y="185165"/>
                </a:lnTo>
                <a:lnTo>
                  <a:pt x="322596" y="172592"/>
                </a:lnTo>
                <a:close/>
              </a:path>
              <a:path w="342264" h="400685">
                <a:moveTo>
                  <a:pt x="291464" y="103758"/>
                </a:moveTo>
                <a:lnTo>
                  <a:pt x="250694" y="118937"/>
                </a:lnTo>
                <a:lnTo>
                  <a:pt x="225297" y="151637"/>
                </a:lnTo>
                <a:lnTo>
                  <a:pt x="330032" y="151637"/>
                </a:lnTo>
                <a:lnTo>
                  <a:pt x="341883" y="118236"/>
                </a:lnTo>
                <a:lnTo>
                  <a:pt x="329648" y="111902"/>
                </a:lnTo>
                <a:lnTo>
                  <a:pt x="317150" y="107378"/>
                </a:lnTo>
                <a:lnTo>
                  <a:pt x="304415" y="104663"/>
                </a:lnTo>
                <a:lnTo>
                  <a:pt x="291464" y="103758"/>
                </a:lnTo>
                <a:close/>
              </a:path>
              <a:path w="342264" h="400685">
                <a:moveTo>
                  <a:pt x="80771" y="0"/>
                </a:moveTo>
                <a:lnTo>
                  <a:pt x="0" y="0"/>
                </a:lnTo>
                <a:lnTo>
                  <a:pt x="0" y="400430"/>
                </a:lnTo>
                <a:lnTo>
                  <a:pt x="80771" y="400430"/>
                </a:lnTo>
                <a:lnTo>
                  <a:pt x="80771" y="0"/>
                </a:lnTo>
                <a:close/>
              </a:path>
            </a:pathLst>
          </a:custGeom>
          <a:solidFill>
            <a:srgbClr val="006FC0"/>
          </a:solidFill>
        </p:spPr>
        <p:txBody>
          <a:bodyPr wrap="square" lIns="0" tIns="0" rIns="0" bIns="0" rtlCol="0"/>
          <a:lstStyle/>
          <a:p>
            <a:endParaRPr/>
          </a:p>
        </p:txBody>
      </p:sp>
      <p:sp>
        <p:nvSpPr>
          <p:cNvPr id="67" name="object 67"/>
          <p:cNvSpPr/>
          <p:nvPr/>
        </p:nvSpPr>
        <p:spPr>
          <a:xfrm>
            <a:off x="961135" y="4965320"/>
            <a:ext cx="187960" cy="297180"/>
          </a:xfrm>
          <a:custGeom>
            <a:avLst/>
            <a:gdLst/>
            <a:ahLst/>
            <a:cxnLst/>
            <a:rect l="l" t="t" r="r" b="b"/>
            <a:pathLst>
              <a:path w="187960" h="297179">
                <a:moveTo>
                  <a:pt x="137413" y="0"/>
                </a:moveTo>
                <a:lnTo>
                  <a:pt x="150364" y="904"/>
                </a:lnTo>
                <a:lnTo>
                  <a:pt x="163099" y="3619"/>
                </a:lnTo>
                <a:lnTo>
                  <a:pt x="175597" y="8143"/>
                </a:lnTo>
                <a:lnTo>
                  <a:pt x="187832" y="14477"/>
                </a:lnTo>
                <a:lnTo>
                  <a:pt x="164083" y="81406"/>
                </a:lnTo>
                <a:lnTo>
                  <a:pt x="154608" y="75906"/>
                </a:lnTo>
                <a:lnTo>
                  <a:pt x="145430" y="71977"/>
                </a:lnTo>
                <a:lnTo>
                  <a:pt x="136562" y="69619"/>
                </a:lnTo>
                <a:lnTo>
                  <a:pt x="128015" y="68834"/>
                </a:lnTo>
                <a:lnTo>
                  <a:pt x="120302" y="69383"/>
                </a:lnTo>
                <a:lnTo>
                  <a:pt x="86655" y="99137"/>
                </a:lnTo>
                <a:lnTo>
                  <a:pt x="78327" y="145764"/>
                </a:lnTo>
                <a:lnTo>
                  <a:pt x="76707" y="207009"/>
                </a:lnTo>
                <a:lnTo>
                  <a:pt x="76707" y="296672"/>
                </a:lnTo>
                <a:lnTo>
                  <a:pt x="0" y="296672"/>
                </a:lnTo>
                <a:lnTo>
                  <a:pt x="0" y="6604"/>
                </a:lnTo>
                <a:lnTo>
                  <a:pt x="71246" y="6604"/>
                </a:lnTo>
                <a:lnTo>
                  <a:pt x="71246" y="47878"/>
                </a:lnTo>
                <a:lnTo>
                  <a:pt x="80172" y="34470"/>
                </a:lnTo>
                <a:lnTo>
                  <a:pt x="111714" y="5250"/>
                </a:lnTo>
                <a:lnTo>
                  <a:pt x="128339" y="591"/>
                </a:lnTo>
                <a:lnTo>
                  <a:pt x="137413" y="0"/>
                </a:lnTo>
                <a:close/>
              </a:path>
            </a:pathLst>
          </a:custGeom>
          <a:ln w="9144">
            <a:solidFill>
              <a:srgbClr val="000000"/>
            </a:solidFill>
          </a:ln>
        </p:spPr>
        <p:txBody>
          <a:bodyPr wrap="square" lIns="0" tIns="0" rIns="0" bIns="0" rtlCol="0"/>
          <a:lstStyle/>
          <a:p>
            <a:endParaRPr/>
          </a:p>
        </p:txBody>
      </p:sp>
      <p:sp>
        <p:nvSpPr>
          <p:cNvPr id="68" name="object 68"/>
          <p:cNvSpPr/>
          <p:nvPr/>
        </p:nvSpPr>
        <p:spPr>
          <a:xfrm>
            <a:off x="807085" y="4861562"/>
            <a:ext cx="81280" cy="400685"/>
          </a:xfrm>
          <a:custGeom>
            <a:avLst/>
            <a:gdLst/>
            <a:ahLst/>
            <a:cxnLst/>
            <a:rect l="l" t="t" r="r" b="b"/>
            <a:pathLst>
              <a:path w="81280" h="400685">
                <a:moveTo>
                  <a:pt x="0" y="0"/>
                </a:moveTo>
                <a:lnTo>
                  <a:pt x="80771" y="0"/>
                </a:lnTo>
                <a:lnTo>
                  <a:pt x="80771" y="400430"/>
                </a:lnTo>
                <a:lnTo>
                  <a:pt x="0" y="400430"/>
                </a:lnTo>
                <a:lnTo>
                  <a:pt x="0" y="0"/>
                </a:lnTo>
                <a:close/>
              </a:path>
            </a:pathLst>
          </a:custGeom>
          <a:ln w="9143">
            <a:solidFill>
              <a:srgbClr val="000000"/>
            </a:solidFill>
          </a:ln>
        </p:spPr>
        <p:txBody>
          <a:bodyPr wrap="square" lIns="0" tIns="0" rIns="0" bIns="0" rtlCol="0"/>
          <a:lstStyle/>
          <a:p>
            <a:endParaRPr/>
          </a:p>
        </p:txBody>
      </p:sp>
      <p:sp>
        <p:nvSpPr>
          <p:cNvPr id="69" name="object 69"/>
          <p:cNvSpPr/>
          <p:nvPr/>
        </p:nvSpPr>
        <p:spPr>
          <a:xfrm>
            <a:off x="1312163" y="4840212"/>
            <a:ext cx="203454" cy="589026"/>
          </a:xfrm>
          <a:prstGeom prst="rect">
            <a:avLst/>
          </a:prstGeom>
          <a:blipFill>
            <a:blip r:embed="rId44" cstate="print"/>
            <a:stretch>
              <a:fillRect/>
            </a:stretch>
          </a:blipFill>
        </p:spPr>
        <p:txBody>
          <a:bodyPr wrap="square" lIns="0" tIns="0" rIns="0" bIns="0" rtlCol="0"/>
          <a:lstStyle/>
          <a:p>
            <a:endParaRPr/>
          </a:p>
        </p:txBody>
      </p:sp>
      <p:sp>
        <p:nvSpPr>
          <p:cNvPr id="70" name="object 70"/>
          <p:cNvSpPr/>
          <p:nvPr/>
        </p:nvSpPr>
        <p:spPr>
          <a:xfrm>
            <a:off x="1326897" y="4854705"/>
            <a:ext cx="139065" cy="525145"/>
          </a:xfrm>
          <a:custGeom>
            <a:avLst/>
            <a:gdLst/>
            <a:ahLst/>
            <a:cxnLst/>
            <a:rect l="l" t="t" r="r" b="b"/>
            <a:pathLst>
              <a:path w="139064" h="525145">
                <a:moveTo>
                  <a:pt x="138938" y="0"/>
                </a:moveTo>
                <a:lnTo>
                  <a:pt x="86487" y="0"/>
                </a:lnTo>
                <a:lnTo>
                  <a:pt x="69270" y="26408"/>
                </a:lnTo>
                <a:lnTo>
                  <a:pt x="39552" y="82796"/>
                </a:lnTo>
                <a:lnTo>
                  <a:pt x="15216" y="148544"/>
                </a:lnTo>
                <a:lnTo>
                  <a:pt x="1690" y="223271"/>
                </a:lnTo>
                <a:lnTo>
                  <a:pt x="0" y="262255"/>
                </a:lnTo>
                <a:lnTo>
                  <a:pt x="1359" y="294332"/>
                </a:lnTo>
                <a:lnTo>
                  <a:pt x="12269" y="360106"/>
                </a:lnTo>
                <a:lnTo>
                  <a:pt x="33964" y="427522"/>
                </a:lnTo>
                <a:lnTo>
                  <a:pt x="65778" y="493075"/>
                </a:lnTo>
                <a:lnTo>
                  <a:pt x="85471" y="524941"/>
                </a:lnTo>
                <a:lnTo>
                  <a:pt x="138176" y="524941"/>
                </a:lnTo>
                <a:lnTo>
                  <a:pt x="127059" y="500409"/>
                </a:lnTo>
                <a:lnTo>
                  <a:pt x="117729" y="478891"/>
                </a:lnTo>
                <a:lnTo>
                  <a:pt x="97664" y="423447"/>
                </a:lnTo>
                <a:lnTo>
                  <a:pt x="86286" y="378819"/>
                </a:lnTo>
                <a:lnTo>
                  <a:pt x="78120" y="332289"/>
                </a:lnTo>
                <a:lnTo>
                  <a:pt x="73929" y="286430"/>
                </a:lnTo>
                <a:lnTo>
                  <a:pt x="73406" y="263906"/>
                </a:lnTo>
                <a:lnTo>
                  <a:pt x="74287" y="231782"/>
                </a:lnTo>
                <a:lnTo>
                  <a:pt x="81335" y="170251"/>
                </a:lnTo>
                <a:lnTo>
                  <a:pt x="96004" y="110263"/>
                </a:lnTo>
                <a:lnTo>
                  <a:pt x="121721" y="39866"/>
                </a:lnTo>
                <a:lnTo>
                  <a:pt x="138938" y="0"/>
                </a:lnTo>
                <a:close/>
              </a:path>
            </a:pathLst>
          </a:custGeom>
          <a:solidFill>
            <a:srgbClr val="006FC0"/>
          </a:solidFill>
        </p:spPr>
        <p:txBody>
          <a:bodyPr wrap="square" lIns="0" tIns="0" rIns="0" bIns="0" rtlCol="0"/>
          <a:lstStyle/>
          <a:p>
            <a:endParaRPr/>
          </a:p>
        </p:txBody>
      </p:sp>
      <p:sp>
        <p:nvSpPr>
          <p:cNvPr id="71" name="object 71"/>
          <p:cNvSpPr/>
          <p:nvPr/>
        </p:nvSpPr>
        <p:spPr>
          <a:xfrm>
            <a:off x="1326897" y="4854705"/>
            <a:ext cx="139065" cy="525145"/>
          </a:xfrm>
          <a:custGeom>
            <a:avLst/>
            <a:gdLst/>
            <a:ahLst/>
            <a:cxnLst/>
            <a:rect l="l" t="t" r="r" b="b"/>
            <a:pathLst>
              <a:path w="139064" h="525145">
                <a:moveTo>
                  <a:pt x="86487" y="0"/>
                </a:moveTo>
                <a:lnTo>
                  <a:pt x="138938" y="0"/>
                </a:lnTo>
                <a:lnTo>
                  <a:pt x="121721" y="39866"/>
                </a:lnTo>
                <a:lnTo>
                  <a:pt x="107410" y="76612"/>
                </a:lnTo>
                <a:lnTo>
                  <a:pt x="87503" y="140843"/>
                </a:lnTo>
                <a:lnTo>
                  <a:pt x="76930" y="200564"/>
                </a:lnTo>
                <a:lnTo>
                  <a:pt x="73406" y="263906"/>
                </a:lnTo>
                <a:lnTo>
                  <a:pt x="73929" y="286430"/>
                </a:lnTo>
                <a:lnTo>
                  <a:pt x="78120" y="332289"/>
                </a:lnTo>
                <a:lnTo>
                  <a:pt x="86286" y="378819"/>
                </a:lnTo>
                <a:lnTo>
                  <a:pt x="97664" y="423447"/>
                </a:lnTo>
                <a:lnTo>
                  <a:pt x="110208" y="460383"/>
                </a:lnTo>
                <a:lnTo>
                  <a:pt x="127059" y="500409"/>
                </a:lnTo>
                <a:lnTo>
                  <a:pt x="138176" y="524941"/>
                </a:lnTo>
                <a:lnTo>
                  <a:pt x="85471" y="524941"/>
                </a:lnTo>
                <a:lnTo>
                  <a:pt x="48609" y="460603"/>
                </a:lnTo>
                <a:lnTo>
                  <a:pt x="21844" y="393827"/>
                </a:lnTo>
                <a:lnTo>
                  <a:pt x="5445" y="326945"/>
                </a:lnTo>
                <a:lnTo>
                  <a:pt x="0" y="262255"/>
                </a:lnTo>
                <a:lnTo>
                  <a:pt x="1690" y="223271"/>
                </a:lnTo>
                <a:lnTo>
                  <a:pt x="6762" y="185372"/>
                </a:lnTo>
                <a:lnTo>
                  <a:pt x="27051" y="112776"/>
                </a:lnTo>
                <a:lnTo>
                  <a:pt x="53625" y="54006"/>
                </a:lnTo>
                <a:lnTo>
                  <a:pt x="69270" y="26408"/>
                </a:lnTo>
                <a:lnTo>
                  <a:pt x="86487" y="0"/>
                </a:lnTo>
                <a:close/>
              </a:path>
            </a:pathLst>
          </a:custGeom>
          <a:ln w="9144">
            <a:solidFill>
              <a:srgbClr val="000000"/>
            </a:solidFill>
          </a:ln>
        </p:spPr>
        <p:txBody>
          <a:bodyPr wrap="square" lIns="0" tIns="0" rIns="0" bIns="0" rtlCol="0"/>
          <a:lstStyle/>
          <a:p>
            <a:endParaRPr/>
          </a:p>
        </p:txBody>
      </p:sp>
      <p:sp>
        <p:nvSpPr>
          <p:cNvPr id="72" name="object 72"/>
          <p:cNvSpPr/>
          <p:nvPr/>
        </p:nvSpPr>
        <p:spPr>
          <a:xfrm>
            <a:off x="1510286" y="4840212"/>
            <a:ext cx="3629405" cy="589026"/>
          </a:xfrm>
          <a:prstGeom prst="rect">
            <a:avLst/>
          </a:prstGeom>
          <a:blipFill>
            <a:blip r:embed="rId45" cstate="print"/>
            <a:stretch>
              <a:fillRect/>
            </a:stretch>
          </a:blipFill>
        </p:spPr>
        <p:txBody>
          <a:bodyPr wrap="square" lIns="0" tIns="0" rIns="0" bIns="0" rtlCol="0"/>
          <a:lstStyle/>
          <a:p>
            <a:endParaRPr/>
          </a:p>
        </p:txBody>
      </p:sp>
      <p:sp>
        <p:nvSpPr>
          <p:cNvPr id="73" name="object 73"/>
          <p:cNvSpPr/>
          <p:nvPr/>
        </p:nvSpPr>
        <p:spPr>
          <a:xfrm>
            <a:off x="1519684" y="4850132"/>
            <a:ext cx="3574541" cy="534085"/>
          </a:xfrm>
          <a:prstGeom prst="rect">
            <a:avLst/>
          </a:prstGeom>
          <a:blipFill>
            <a:blip r:embed="rId46" cstate="print"/>
            <a:stretch>
              <a:fillRect/>
            </a:stretch>
          </a:blipFill>
        </p:spPr>
        <p:txBody>
          <a:bodyPr wrap="square" lIns="0" tIns="0" rIns="0" bIns="0" rtlCol="0"/>
          <a:lstStyle/>
          <a:p>
            <a:endParaRPr/>
          </a:p>
        </p:txBody>
      </p:sp>
      <p:sp>
        <p:nvSpPr>
          <p:cNvPr id="74" name="object 74"/>
          <p:cNvSpPr/>
          <p:nvPr/>
        </p:nvSpPr>
        <p:spPr>
          <a:xfrm>
            <a:off x="1469137" y="5303525"/>
            <a:ext cx="3699509" cy="92237"/>
          </a:xfrm>
          <a:prstGeom prst="rect">
            <a:avLst/>
          </a:prstGeom>
          <a:blipFill>
            <a:blip r:embed="rId47" cstate="print"/>
            <a:stretch>
              <a:fillRect/>
            </a:stretch>
          </a:blipFill>
        </p:spPr>
        <p:txBody>
          <a:bodyPr wrap="square" lIns="0" tIns="0" rIns="0" bIns="0" rtlCol="0"/>
          <a:lstStyle/>
          <a:p>
            <a:endParaRPr/>
          </a:p>
        </p:txBody>
      </p:sp>
      <p:sp>
        <p:nvSpPr>
          <p:cNvPr id="75" name="object 75"/>
          <p:cNvSpPr/>
          <p:nvPr/>
        </p:nvSpPr>
        <p:spPr>
          <a:xfrm>
            <a:off x="1483613" y="5332096"/>
            <a:ext cx="3634740" cy="0"/>
          </a:xfrm>
          <a:custGeom>
            <a:avLst/>
            <a:gdLst/>
            <a:ahLst/>
            <a:cxnLst/>
            <a:rect l="l" t="t" r="r" b="b"/>
            <a:pathLst>
              <a:path w="3634740">
                <a:moveTo>
                  <a:pt x="0" y="0"/>
                </a:moveTo>
                <a:lnTo>
                  <a:pt x="3634739" y="0"/>
                </a:lnTo>
              </a:path>
            </a:pathLst>
          </a:custGeom>
          <a:ln w="27431">
            <a:solidFill>
              <a:srgbClr val="006FC0"/>
            </a:solidFill>
          </a:ln>
        </p:spPr>
        <p:txBody>
          <a:bodyPr wrap="square" lIns="0" tIns="0" rIns="0" bIns="0" rtlCol="0"/>
          <a:lstStyle/>
          <a:p>
            <a:endParaRPr/>
          </a:p>
        </p:txBody>
      </p:sp>
      <p:sp>
        <p:nvSpPr>
          <p:cNvPr id="76" name="object 76"/>
          <p:cNvSpPr/>
          <p:nvPr/>
        </p:nvSpPr>
        <p:spPr>
          <a:xfrm>
            <a:off x="1483613" y="5318379"/>
            <a:ext cx="3634740" cy="27940"/>
          </a:xfrm>
          <a:custGeom>
            <a:avLst/>
            <a:gdLst/>
            <a:ahLst/>
            <a:cxnLst/>
            <a:rect l="l" t="t" r="r" b="b"/>
            <a:pathLst>
              <a:path w="3634740" h="27939">
                <a:moveTo>
                  <a:pt x="0" y="0"/>
                </a:moveTo>
                <a:lnTo>
                  <a:pt x="1817370" y="0"/>
                </a:lnTo>
                <a:lnTo>
                  <a:pt x="3634739" y="0"/>
                </a:lnTo>
                <a:lnTo>
                  <a:pt x="3634739" y="27431"/>
                </a:lnTo>
                <a:lnTo>
                  <a:pt x="1817370" y="27431"/>
                </a:lnTo>
                <a:lnTo>
                  <a:pt x="0" y="27431"/>
                </a:lnTo>
                <a:lnTo>
                  <a:pt x="0" y="0"/>
                </a:lnTo>
                <a:close/>
              </a:path>
            </a:pathLst>
          </a:custGeom>
          <a:ln w="9144">
            <a:solidFill>
              <a:srgbClr val="000000"/>
            </a:solidFill>
          </a:ln>
        </p:spPr>
        <p:txBody>
          <a:bodyPr wrap="square" lIns="0" tIns="0" rIns="0" bIns="0" rtlCol="0"/>
          <a:lstStyle/>
          <a:p>
            <a:endParaRPr/>
          </a:p>
        </p:txBody>
      </p:sp>
      <p:sp>
        <p:nvSpPr>
          <p:cNvPr id="77" name="object 77"/>
          <p:cNvSpPr txBox="1"/>
          <p:nvPr/>
        </p:nvSpPr>
        <p:spPr>
          <a:xfrm>
            <a:off x="350011" y="6303975"/>
            <a:ext cx="102870"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1</a:t>
            </a:r>
            <a:endParaRPr sz="1200">
              <a:latin typeface="Arial"/>
              <a:cs typeface="Arial"/>
            </a:endParaRPr>
          </a:p>
        </p:txBody>
      </p:sp>
      <p:sp>
        <p:nvSpPr>
          <p:cNvPr id="78" name="object 78"/>
          <p:cNvSpPr txBox="1"/>
          <p:nvPr/>
        </p:nvSpPr>
        <p:spPr>
          <a:xfrm>
            <a:off x="350011" y="6524955"/>
            <a:ext cx="102870" cy="153888"/>
          </a:xfrm>
          <a:prstGeom prst="rect">
            <a:avLst/>
          </a:prstGeom>
        </p:spPr>
        <p:txBody>
          <a:bodyPr vert="horz" wrap="square" lIns="0" tIns="0" rIns="0" bIns="0" rtlCol="0">
            <a:spAutoFit/>
          </a:bodyPr>
          <a:lstStyle/>
          <a:p>
            <a:pPr marL="12700">
              <a:lnSpc>
                <a:spcPts val="1240"/>
              </a:lnSpc>
            </a:pPr>
            <a:r>
              <a:rPr sz="1200" spc="-60" dirty="0">
                <a:solidFill>
                  <a:srgbClr val="888888"/>
                </a:solidFill>
                <a:latin typeface="Arial"/>
                <a:cs typeface="Arial"/>
              </a:rPr>
              <a:t>1</a:t>
            </a:r>
            <a:endParaRPr sz="1200">
              <a:latin typeface="Arial"/>
              <a:cs typeface="Arial"/>
            </a:endParaRPr>
          </a:p>
        </p:txBody>
      </p:sp>
      <p:sp>
        <p:nvSpPr>
          <p:cNvPr id="79" name="TextBox 78">
            <a:extLst>
              <a:ext uri="{FF2B5EF4-FFF2-40B4-BE49-F238E27FC236}">
                <a16:creationId xmlns:a16="http://schemas.microsoft.com/office/drawing/2014/main" id="{8ECE5191-2B48-43D4-B106-94D4D14747EF}"/>
              </a:ext>
            </a:extLst>
          </p:cNvPr>
          <p:cNvSpPr txBox="1"/>
          <p:nvPr/>
        </p:nvSpPr>
        <p:spPr>
          <a:xfrm>
            <a:off x="201931" y="239864"/>
            <a:ext cx="8865869" cy="1815882"/>
          </a:xfrm>
          <a:prstGeom prst="rect">
            <a:avLst/>
          </a:prstGeom>
          <a:noFill/>
        </p:spPr>
        <p:txBody>
          <a:bodyPr wrap="square" rtlCol="0">
            <a:spAutoFit/>
          </a:bodyPr>
          <a:lstStyle/>
          <a:p>
            <a:pPr algn="ctr"/>
            <a:r>
              <a:rPr lang="es-PR" sz="2800" dirty="0"/>
              <a:t>LOS VALORES SE CONSTRUYEN INTEGRADAMENTE CON LA VISIÓN Y MISIÓN OFRECIENDO A LA IGLESIA Y LA COMUNIDAD EL DESARROLLO INTEGRAL DE LAS 5 FUNCIONES BÍBLICAS. </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Shoe footprints">
            <a:extLst>
              <a:ext uri="{FF2B5EF4-FFF2-40B4-BE49-F238E27FC236}">
                <a16:creationId xmlns:a16="http://schemas.microsoft.com/office/drawing/2014/main" id="{52957504-5231-435B-AE2D-2A969EA906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2038015"/>
            <a:ext cx="2763143" cy="2763143"/>
          </a:xfrm>
          <a:prstGeom prst="rect">
            <a:avLst/>
          </a:prstGeom>
        </p:spPr>
      </p:pic>
      <p:sp>
        <p:nvSpPr>
          <p:cNvPr id="11" name="Rectangle 10">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485" y="2"/>
            <a:ext cx="5667515"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4" name="Title 3">
            <a:extLst>
              <a:ext uri="{FF2B5EF4-FFF2-40B4-BE49-F238E27FC236}">
                <a16:creationId xmlns:a16="http://schemas.microsoft.com/office/drawing/2014/main" id="{587D32B1-F4CB-423F-AD5E-80B9F790A613}"/>
              </a:ext>
            </a:extLst>
          </p:cNvPr>
          <p:cNvSpPr>
            <a:spLocks noGrp="1"/>
          </p:cNvSpPr>
          <p:nvPr>
            <p:ph type="title"/>
          </p:nvPr>
        </p:nvSpPr>
        <p:spPr>
          <a:xfrm>
            <a:off x="3657601" y="304800"/>
            <a:ext cx="5486399" cy="6248400"/>
          </a:xfrm>
        </p:spPr>
        <p:txBody>
          <a:bodyPr>
            <a:normAutofit/>
          </a:bodyPr>
          <a:lstStyle/>
          <a:p>
            <a:pPr algn="ctr"/>
            <a:r>
              <a:rPr lang="es-ES" sz="4000" dirty="0"/>
              <a:t>Si los valores no apoyan la visión o no se practican, esa visión fracasará. </a:t>
            </a:r>
            <a:br>
              <a:rPr lang="es-ES" sz="4000" dirty="0"/>
            </a:br>
            <a:r>
              <a:rPr lang="es-ES" sz="4000" dirty="0"/>
              <a:t>Si no hay valores firmes, no se cumplirá la visión porque no se ha aprendido una lección muy importante:                   </a:t>
            </a:r>
            <a:r>
              <a:rPr lang="es-ES" sz="4000" i="1" dirty="0">
                <a:effectLst>
                  <a:outerShdw blurRad="38100" dist="38100" dir="2700000" algn="tl">
                    <a:srgbClr val="000000">
                      <a:alpha val="43137"/>
                    </a:srgbClr>
                  </a:outerShdw>
                </a:effectLst>
              </a:rPr>
              <a:t>Como obramos determina a donde vamos </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723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310B3-4C34-4CA9-8866-95EE11195EB7}"/>
              </a:ext>
            </a:extLst>
          </p:cNvPr>
          <p:cNvSpPr>
            <a:spLocks noGrp="1"/>
          </p:cNvSpPr>
          <p:nvPr>
            <p:ph type="title"/>
          </p:nvPr>
        </p:nvSpPr>
        <p:spPr>
          <a:xfrm>
            <a:off x="601140" y="802767"/>
            <a:ext cx="7938874" cy="4937760"/>
          </a:xfrm>
          <a:noFill/>
          <a:ln>
            <a:noFill/>
          </a:ln>
        </p:spPr>
        <p:txBody>
          <a:bodyPr>
            <a:normAutofit/>
          </a:bodyPr>
          <a:lstStyle/>
          <a:p>
            <a:pPr algn="ctr"/>
            <a:r>
              <a:rPr lang="es-ES" sz="6600" dirty="0">
                <a:solidFill>
                  <a:srgbClr val="FFFFFF"/>
                </a:solidFill>
              </a:rPr>
              <a:t>“Podes enseñar lo que sabemos, pero solamente reproduciremos lo que somos” </a:t>
            </a:r>
            <a:endParaRPr lang="en-US" sz="6600" dirty="0">
              <a:solidFill>
                <a:srgbClr val="FFFFFF"/>
              </a:solidFill>
            </a:endParaRPr>
          </a:p>
        </p:txBody>
      </p:sp>
    </p:spTree>
    <p:extLst>
      <p:ext uri="{BB962C8B-B14F-4D97-AF65-F5344CB8AC3E}">
        <p14:creationId xmlns:p14="http://schemas.microsoft.com/office/powerpoint/2010/main" val="1865122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672994-542A-4B19-BE42-74DB9E47FDB1}"/>
              </a:ext>
            </a:extLst>
          </p:cNvPr>
          <p:cNvSpPr>
            <a:spLocks noGrp="1"/>
          </p:cNvSpPr>
          <p:nvPr>
            <p:ph type="title"/>
          </p:nvPr>
        </p:nvSpPr>
        <p:spPr>
          <a:xfrm>
            <a:off x="609600" y="2209800"/>
            <a:ext cx="8077200" cy="2362200"/>
          </a:xfrm>
          <a:solidFill>
            <a:schemeClr val="bg1"/>
          </a:solidFill>
          <a:ln w="25400" cap="sq">
            <a:solidFill>
              <a:schemeClr val="tx1"/>
            </a:solidFill>
            <a:miter lim="800000"/>
          </a:ln>
        </p:spPr>
        <p:txBody>
          <a:bodyPr wrap="square">
            <a:normAutofit/>
          </a:bodyPr>
          <a:lstStyle/>
          <a:p>
            <a:pPr algn="ctr"/>
            <a:r>
              <a:rPr lang="es-ES" sz="4800" dirty="0"/>
              <a:t>DESCUBRA SUS VALORES ESENCIALES </a:t>
            </a:r>
            <a:endParaRPr lang="en-US" sz="4800" dirty="0"/>
          </a:p>
        </p:txBody>
      </p:sp>
    </p:spTree>
    <p:extLst>
      <p:ext uri="{BB962C8B-B14F-4D97-AF65-F5344CB8AC3E}">
        <p14:creationId xmlns:p14="http://schemas.microsoft.com/office/powerpoint/2010/main" val="258052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38"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39"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419"/>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grpSp>
      <p:sp>
        <p:nvSpPr>
          <p:cNvPr id="2" name="Title 1">
            <a:extLst>
              <a:ext uri="{FF2B5EF4-FFF2-40B4-BE49-F238E27FC236}">
                <a16:creationId xmlns:a16="http://schemas.microsoft.com/office/drawing/2014/main" id="{1E57BCE6-B1B7-4B54-A55A-509E244AF829}"/>
              </a:ext>
            </a:extLst>
          </p:cNvPr>
          <p:cNvSpPr>
            <a:spLocks noGrp="1"/>
          </p:cNvSpPr>
          <p:nvPr>
            <p:ph type="title"/>
          </p:nvPr>
        </p:nvSpPr>
        <p:spPr>
          <a:xfrm>
            <a:off x="678657" y="2415322"/>
            <a:ext cx="2588798" cy="2399869"/>
          </a:xfrm>
        </p:spPr>
        <p:txBody>
          <a:bodyPr>
            <a:normAutofit/>
          </a:bodyPr>
          <a:lstStyle/>
          <a:p>
            <a:pPr algn="ctr"/>
            <a:r>
              <a:rPr lang="es-PR" sz="2700">
                <a:solidFill>
                  <a:srgbClr val="FFFFFF"/>
                </a:solidFill>
              </a:rPr>
              <a:t>COMPONENTES BÁSICOS PARA DESCUBRIR LOS VALORES ESENCIALES DE SU IGLESIA </a:t>
            </a:r>
            <a:endParaRPr lang="en-US" sz="2700">
              <a:solidFill>
                <a:srgbClr val="FFFFFF"/>
              </a:solidFill>
            </a:endParaRPr>
          </a:p>
        </p:txBody>
      </p:sp>
      <p:sp>
        <p:nvSpPr>
          <p:cNvPr id="40" name="Content Placeholder 2">
            <a:extLst>
              <a:ext uri="{FF2B5EF4-FFF2-40B4-BE49-F238E27FC236}">
                <a16:creationId xmlns:a16="http://schemas.microsoft.com/office/drawing/2014/main" id="{43F69BB4-2BA7-4AC0-8966-8307970D0AA0}"/>
              </a:ext>
            </a:extLst>
          </p:cNvPr>
          <p:cNvSpPr>
            <a:spLocks noGrp="1"/>
          </p:cNvSpPr>
          <p:nvPr>
            <p:ph idx="1"/>
          </p:nvPr>
        </p:nvSpPr>
        <p:spPr>
          <a:xfrm>
            <a:off x="3479927" y="1059655"/>
            <a:ext cx="5539164" cy="4902201"/>
          </a:xfrm>
        </p:spPr>
        <p:txBody>
          <a:bodyPr anchor="ctr">
            <a:noAutofit/>
          </a:bodyPr>
          <a:lstStyle/>
          <a:p>
            <a:pPr marL="514350" indent="-514350">
              <a:buFont typeface="+mj-lt"/>
              <a:buAutoNum type="arabicPeriod"/>
            </a:pPr>
            <a:r>
              <a:rPr lang="es-PR" sz="4000" dirty="0"/>
              <a:t>Escoger cuatro a cinco </a:t>
            </a:r>
            <a:r>
              <a:rPr lang="es-PR" sz="4000" b="1" dirty="0"/>
              <a:t>valores o principios</a:t>
            </a:r>
            <a:r>
              <a:rPr lang="es-PR" sz="4000" dirty="0"/>
              <a:t> que su iglesia acepte </a:t>
            </a:r>
          </a:p>
          <a:p>
            <a:pPr marL="514350" indent="-514350">
              <a:buFont typeface="+mj-lt"/>
              <a:buAutoNum type="arabicPeriod"/>
            </a:pPr>
            <a:r>
              <a:rPr lang="es-PR" sz="4000" dirty="0"/>
              <a:t>Cite los principales seis u ocho mayores </a:t>
            </a:r>
            <a:r>
              <a:rPr lang="es-PR" sz="4000" b="1" dirty="0"/>
              <a:t>fortalezas</a:t>
            </a:r>
            <a:r>
              <a:rPr lang="es-PR" sz="4000" dirty="0"/>
              <a:t> de su iglesia</a:t>
            </a:r>
          </a:p>
          <a:p>
            <a:pPr marL="514350" indent="-514350">
              <a:buFont typeface="+mj-lt"/>
              <a:buAutoNum type="arabicPeriod"/>
            </a:pPr>
            <a:r>
              <a:rPr lang="es-PR" sz="4000" dirty="0"/>
              <a:t>Pregúntese; Qué </a:t>
            </a:r>
            <a:r>
              <a:rPr lang="es-PR" sz="4000" b="1" dirty="0"/>
              <a:t>comportamientos</a:t>
            </a:r>
            <a:r>
              <a:rPr lang="es-PR" sz="4000" dirty="0"/>
              <a:t> hacen evidente que éstas son fortalezas</a:t>
            </a:r>
            <a:endParaRPr lang="en-US" sz="4000" dirty="0"/>
          </a:p>
        </p:txBody>
      </p:sp>
    </p:spTree>
    <p:extLst>
      <p:ext uri="{BB962C8B-B14F-4D97-AF65-F5344CB8AC3E}">
        <p14:creationId xmlns:p14="http://schemas.microsoft.com/office/powerpoint/2010/main" val="752479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672994-542A-4B19-BE42-74DB9E47FDB1}"/>
              </a:ext>
            </a:extLst>
          </p:cNvPr>
          <p:cNvSpPr>
            <a:spLocks noGrp="1"/>
          </p:cNvSpPr>
          <p:nvPr>
            <p:ph type="title"/>
          </p:nvPr>
        </p:nvSpPr>
        <p:spPr>
          <a:xfrm>
            <a:off x="1314450" y="2542604"/>
            <a:ext cx="6515100" cy="1772793"/>
          </a:xfrm>
          <a:solidFill>
            <a:schemeClr val="bg1"/>
          </a:solidFill>
          <a:ln w="25400" cap="sq">
            <a:solidFill>
              <a:schemeClr val="tx1"/>
            </a:solidFill>
            <a:miter lim="800000"/>
          </a:ln>
        </p:spPr>
        <p:txBody>
          <a:bodyPr wrap="square">
            <a:normAutofit/>
          </a:bodyPr>
          <a:lstStyle/>
          <a:p>
            <a:pPr algn="ctr"/>
            <a:r>
              <a:rPr lang="es-ES" sz="5400" dirty="0"/>
              <a:t>ESCRIBA SUS VALORES </a:t>
            </a:r>
            <a:endParaRPr lang="en-US" sz="5400" dirty="0"/>
          </a:p>
        </p:txBody>
      </p:sp>
    </p:spTree>
    <p:extLst>
      <p:ext uri="{BB962C8B-B14F-4D97-AF65-F5344CB8AC3E}">
        <p14:creationId xmlns:p14="http://schemas.microsoft.com/office/powerpoint/2010/main" val="1486225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BCBDBD-41C4-461E-B048-3864212F1E1B}"/>
              </a:ext>
            </a:extLst>
          </p:cNvPr>
          <p:cNvSpPr>
            <a:spLocks noGrp="1"/>
          </p:cNvSpPr>
          <p:nvPr>
            <p:ph type="title"/>
          </p:nvPr>
        </p:nvSpPr>
        <p:spPr>
          <a:xfrm>
            <a:off x="539177" y="1138046"/>
            <a:ext cx="8062800" cy="5415154"/>
          </a:xfrm>
          <a:noFill/>
          <a:ln>
            <a:noFill/>
          </a:ln>
        </p:spPr>
        <p:txBody>
          <a:bodyPr>
            <a:normAutofit/>
          </a:bodyPr>
          <a:lstStyle/>
          <a:p>
            <a:pPr algn="ctr"/>
            <a:r>
              <a:rPr lang="es-ES" sz="4800" dirty="0">
                <a:solidFill>
                  <a:schemeClr val="bg1"/>
                </a:solidFill>
              </a:rPr>
              <a:t>Si quiere que estos valores ayuden a su iglesia a establecerse sobre una base, es necesario que los escriba y haga todo lo posible para que otros los entiendan </a:t>
            </a:r>
            <a:br>
              <a:rPr lang="es-PR" sz="4800" dirty="0">
                <a:solidFill>
                  <a:schemeClr val="bg1"/>
                </a:solidFill>
              </a:rPr>
            </a:br>
            <a:br>
              <a:rPr lang="es-PR" sz="4800" b="1" i="1" dirty="0">
                <a:solidFill>
                  <a:schemeClr val="bg1"/>
                </a:solidFill>
              </a:rPr>
            </a:br>
            <a:endParaRPr lang="en-US" sz="4800" b="1" i="1" dirty="0">
              <a:solidFill>
                <a:schemeClr val="bg1"/>
              </a:solidFill>
            </a:endParaRPr>
          </a:p>
        </p:txBody>
      </p:sp>
    </p:spTree>
    <p:extLst>
      <p:ext uri="{BB962C8B-B14F-4D97-AF65-F5344CB8AC3E}">
        <p14:creationId xmlns:p14="http://schemas.microsoft.com/office/powerpoint/2010/main" val="841585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BCBDBD-41C4-461E-B048-3864212F1E1B}"/>
              </a:ext>
            </a:extLst>
          </p:cNvPr>
          <p:cNvSpPr>
            <a:spLocks noGrp="1"/>
          </p:cNvSpPr>
          <p:nvPr>
            <p:ph type="title"/>
          </p:nvPr>
        </p:nvSpPr>
        <p:spPr>
          <a:xfrm>
            <a:off x="601140" y="802766"/>
            <a:ext cx="8062800" cy="5415154"/>
          </a:xfrm>
          <a:noFill/>
          <a:ln>
            <a:noFill/>
          </a:ln>
        </p:spPr>
        <p:txBody>
          <a:bodyPr>
            <a:normAutofit/>
          </a:bodyPr>
          <a:lstStyle/>
          <a:p>
            <a:pPr algn="ctr"/>
            <a:r>
              <a:rPr lang="es-ES" sz="4800" b="1" i="1" dirty="0">
                <a:solidFill>
                  <a:srgbClr val="FFFFFF"/>
                </a:solidFill>
              </a:rPr>
              <a:t>Cuando más conciencia tienen los líderes de estos valores y los adopten activamente, el sacerdocio de creyentes asimilarán la identidad de una iglesia que ellos sentirán como propia </a:t>
            </a:r>
            <a:br>
              <a:rPr lang="es-PR" sz="4800" b="1" i="1" dirty="0">
                <a:solidFill>
                  <a:srgbClr val="FFFFFF"/>
                </a:solidFill>
              </a:rPr>
            </a:br>
            <a:endParaRPr lang="en-US" sz="4800" b="1" i="1" dirty="0">
              <a:solidFill>
                <a:srgbClr val="FFFFFF"/>
              </a:solidFill>
            </a:endParaRPr>
          </a:p>
        </p:txBody>
      </p:sp>
    </p:spTree>
    <p:extLst>
      <p:ext uri="{BB962C8B-B14F-4D97-AF65-F5344CB8AC3E}">
        <p14:creationId xmlns:p14="http://schemas.microsoft.com/office/powerpoint/2010/main" val="1142510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4A67-0AD8-4E81-BB0A-0C3448205B89}"/>
              </a:ext>
            </a:extLst>
          </p:cNvPr>
          <p:cNvSpPr>
            <a:spLocks noGrp="1"/>
          </p:cNvSpPr>
          <p:nvPr>
            <p:ph type="title"/>
          </p:nvPr>
        </p:nvSpPr>
        <p:spPr>
          <a:xfrm>
            <a:off x="601141" y="802768"/>
            <a:ext cx="8062512" cy="5583172"/>
          </a:xfrm>
          <a:noFill/>
          <a:ln>
            <a:noFill/>
          </a:ln>
        </p:spPr>
        <p:txBody>
          <a:bodyPr>
            <a:normAutofit/>
          </a:bodyPr>
          <a:lstStyle/>
          <a:p>
            <a:pPr algn="ctr"/>
            <a:r>
              <a:rPr lang="es-ES" sz="5400" b="1" dirty="0">
                <a:solidFill>
                  <a:srgbClr val="FFFFFF"/>
                </a:solidFill>
              </a:rPr>
              <a:t>Una iglesia sin valores esenciales será manejada por las necesidades más demandantes y tratará de suplir las necesidades de todas las personas </a:t>
            </a:r>
            <a:br>
              <a:rPr lang="es-PR" sz="5400" b="1" dirty="0">
                <a:solidFill>
                  <a:srgbClr val="FFFFFF"/>
                </a:solidFill>
              </a:rPr>
            </a:br>
            <a:endParaRPr lang="en-US" sz="5400" b="1" dirty="0">
              <a:solidFill>
                <a:srgbClr val="FFFFFF"/>
              </a:solidFill>
            </a:endParaRPr>
          </a:p>
        </p:txBody>
      </p:sp>
    </p:spTree>
    <p:extLst>
      <p:ext uri="{BB962C8B-B14F-4D97-AF65-F5344CB8AC3E}">
        <p14:creationId xmlns:p14="http://schemas.microsoft.com/office/powerpoint/2010/main" val="1124790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4A67-0AD8-4E81-BB0A-0C3448205B89}"/>
              </a:ext>
            </a:extLst>
          </p:cNvPr>
          <p:cNvSpPr>
            <a:spLocks noGrp="1"/>
          </p:cNvSpPr>
          <p:nvPr>
            <p:ph type="title"/>
          </p:nvPr>
        </p:nvSpPr>
        <p:spPr>
          <a:xfrm>
            <a:off x="329187" y="790067"/>
            <a:ext cx="8482779" cy="5989320"/>
          </a:xfrm>
          <a:noFill/>
          <a:ln>
            <a:noFill/>
          </a:ln>
        </p:spPr>
        <p:txBody>
          <a:bodyPr>
            <a:normAutofit fontScale="90000"/>
          </a:bodyPr>
          <a:lstStyle/>
          <a:p>
            <a:pPr algn="ctr"/>
            <a:r>
              <a:rPr lang="es-ES" sz="5400" b="1" dirty="0">
                <a:solidFill>
                  <a:schemeClr val="bg1"/>
                </a:solidFill>
              </a:rPr>
              <a:t>Sus valores esenciales dictarán cómo invertirá su tiempo, sus recursos y su dinero. </a:t>
            </a:r>
            <a:br>
              <a:rPr lang="es-PR" sz="5400" b="1" dirty="0">
                <a:solidFill>
                  <a:schemeClr val="bg1"/>
                </a:solidFill>
              </a:rPr>
            </a:br>
            <a:r>
              <a:rPr lang="es-ES" sz="5400" b="1" dirty="0">
                <a:solidFill>
                  <a:schemeClr val="bg1"/>
                </a:solidFill>
              </a:rPr>
              <a:t>Recuerde que su visión para la iglesia será tan fuerte como los valores que la sustentan </a:t>
            </a:r>
            <a:br>
              <a:rPr lang="es-ES" sz="5400" b="1" dirty="0">
                <a:solidFill>
                  <a:schemeClr val="bg1"/>
                </a:solidFill>
              </a:rPr>
            </a:br>
            <a:br>
              <a:rPr lang="es-PR" sz="5400" b="1" dirty="0">
                <a:solidFill>
                  <a:schemeClr val="bg1"/>
                </a:solidFill>
              </a:rPr>
            </a:br>
            <a:endParaRPr lang="en-US" sz="5400" b="1" dirty="0">
              <a:solidFill>
                <a:schemeClr val="bg1"/>
              </a:solidFill>
            </a:endParaRPr>
          </a:p>
        </p:txBody>
      </p:sp>
    </p:spTree>
    <p:extLst>
      <p:ext uri="{BB962C8B-B14F-4D97-AF65-F5344CB8AC3E}">
        <p14:creationId xmlns:p14="http://schemas.microsoft.com/office/powerpoint/2010/main" val="220078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5731686-5B81-4D8C-8624-A51D85B7E496}"/>
              </a:ext>
            </a:extLst>
          </p:cNvPr>
          <p:cNvSpPr>
            <a:spLocks noGrp="1"/>
          </p:cNvSpPr>
          <p:nvPr>
            <p:ph type="ctrTitle"/>
          </p:nvPr>
        </p:nvSpPr>
        <p:spPr>
          <a:xfrm>
            <a:off x="1143000" y="1122362"/>
            <a:ext cx="6858000" cy="2840037"/>
          </a:xfrm>
        </p:spPr>
        <p:txBody>
          <a:bodyPr>
            <a:normAutofit/>
          </a:bodyPr>
          <a:lstStyle/>
          <a:p>
            <a:r>
              <a:rPr lang="es-PR" sz="6600" dirty="0"/>
              <a:t>ESPEREN</a:t>
            </a:r>
            <a:endParaRPr lang="en-US" sz="6600" dirty="0"/>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92522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4A67-0AD8-4E81-BB0A-0C3448205B89}"/>
              </a:ext>
            </a:extLst>
          </p:cNvPr>
          <p:cNvSpPr>
            <a:spLocks noGrp="1"/>
          </p:cNvSpPr>
          <p:nvPr>
            <p:ph type="title"/>
          </p:nvPr>
        </p:nvSpPr>
        <p:spPr>
          <a:xfrm>
            <a:off x="597272" y="1600200"/>
            <a:ext cx="7938874" cy="4772533"/>
          </a:xfrm>
          <a:noFill/>
          <a:ln>
            <a:noFill/>
          </a:ln>
        </p:spPr>
        <p:txBody>
          <a:bodyPr>
            <a:noAutofit/>
          </a:bodyPr>
          <a:lstStyle/>
          <a:p>
            <a:pPr algn="ctr"/>
            <a:r>
              <a:rPr lang="es-ES" sz="3600" b="1" dirty="0">
                <a:solidFill>
                  <a:schemeClr val="bg1"/>
                </a:solidFill>
              </a:rPr>
              <a:t>El comportamiento de la Iglesia be</a:t>
            </a:r>
            <a:r>
              <a:rPr lang="es-PR" sz="3600" b="1" dirty="0">
                <a:solidFill>
                  <a:schemeClr val="bg1"/>
                </a:solidFill>
              </a:rPr>
              <a:t>be armo</a:t>
            </a:r>
            <a:r>
              <a:rPr lang="es-ES" sz="3600" b="1" dirty="0" err="1">
                <a:solidFill>
                  <a:schemeClr val="bg1"/>
                </a:solidFill>
              </a:rPr>
              <a:t>nizar</a:t>
            </a:r>
            <a:r>
              <a:rPr lang="es-ES" sz="3600" b="1" dirty="0">
                <a:solidFill>
                  <a:schemeClr val="bg1"/>
                </a:solidFill>
              </a:rPr>
              <a:t> con la visión que usted proyecta, o el resultado será un desastre.</a:t>
            </a:r>
            <a:br>
              <a:rPr lang="es-ES" sz="3600" b="1" dirty="0">
                <a:solidFill>
                  <a:schemeClr val="bg1"/>
                </a:solidFill>
              </a:rPr>
            </a:br>
            <a:r>
              <a:rPr lang="es-ES" sz="3600" b="1" dirty="0">
                <a:solidFill>
                  <a:schemeClr val="bg1"/>
                </a:solidFill>
              </a:rPr>
              <a:t> </a:t>
            </a:r>
            <a:br>
              <a:rPr lang="es-PR" sz="3600" b="1" dirty="0">
                <a:solidFill>
                  <a:schemeClr val="bg1"/>
                </a:solidFill>
              </a:rPr>
            </a:br>
            <a:r>
              <a:rPr lang="es-ES" sz="3600" b="1" dirty="0">
                <a:solidFill>
                  <a:schemeClr val="bg1"/>
                </a:solidFill>
              </a:rPr>
              <a:t>Si los efectos del carácter de una persona socavan su Ministerio</a:t>
            </a:r>
            <a:r>
              <a:rPr lang="es-PR" sz="3600" b="1" dirty="0">
                <a:solidFill>
                  <a:schemeClr val="bg1"/>
                </a:solidFill>
              </a:rPr>
              <a:t>,</a:t>
            </a:r>
            <a:r>
              <a:rPr lang="es-ES" sz="3600" b="1" dirty="0">
                <a:solidFill>
                  <a:schemeClr val="bg1"/>
                </a:solidFill>
              </a:rPr>
              <a:t> esto es evidencia de que no han madurado espiritualmente</a:t>
            </a:r>
            <a:r>
              <a:rPr lang="es-PR" sz="3600" b="1" dirty="0">
                <a:solidFill>
                  <a:schemeClr val="bg1"/>
                </a:solidFill>
              </a:rPr>
              <a:t>. </a:t>
            </a:r>
            <a:r>
              <a:rPr lang="es-ES" sz="3600" b="1" dirty="0">
                <a:solidFill>
                  <a:schemeClr val="bg1"/>
                </a:solidFill>
              </a:rPr>
              <a:t>Los valores que revelan los comportamientos de su iglesia ilustran su potencial </a:t>
            </a:r>
            <a:br>
              <a:rPr lang="es-ES" sz="3600" b="1" dirty="0">
                <a:solidFill>
                  <a:schemeClr val="bg1"/>
                </a:solidFill>
              </a:rPr>
            </a:br>
            <a:br>
              <a:rPr lang="es-ES" sz="3600" b="1" dirty="0">
                <a:solidFill>
                  <a:schemeClr val="bg1"/>
                </a:solidFill>
              </a:rPr>
            </a:br>
            <a:br>
              <a:rPr lang="es-PR" sz="3600" b="1"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3485979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74A67-0AD8-4E81-BB0A-0C3448205B89}"/>
              </a:ext>
            </a:extLst>
          </p:cNvPr>
          <p:cNvSpPr>
            <a:spLocks noGrp="1"/>
          </p:cNvSpPr>
          <p:nvPr>
            <p:ph type="title"/>
          </p:nvPr>
        </p:nvSpPr>
        <p:spPr>
          <a:xfrm>
            <a:off x="597272" y="1600200"/>
            <a:ext cx="8066668" cy="5105400"/>
          </a:xfrm>
          <a:noFill/>
          <a:ln>
            <a:noFill/>
          </a:ln>
        </p:spPr>
        <p:txBody>
          <a:bodyPr>
            <a:noAutofit/>
          </a:bodyPr>
          <a:lstStyle/>
          <a:p>
            <a:pPr algn="ctr"/>
            <a:r>
              <a:rPr lang="es-ES" sz="4800" b="1" dirty="0">
                <a:solidFill>
                  <a:schemeClr val="bg1"/>
                </a:solidFill>
              </a:rPr>
              <a:t>Los valores le muestran el camino al cumplimiento de su visión; pero si no establece valores esenciales claros sufrirá las consecuencias durante el resto de su proceso </a:t>
            </a:r>
            <a:br>
              <a:rPr lang="en-US" sz="3600" dirty="0"/>
            </a:br>
            <a:br>
              <a:rPr lang="es-ES" sz="3600" b="1" dirty="0">
                <a:solidFill>
                  <a:schemeClr val="bg1"/>
                </a:solidFill>
              </a:rPr>
            </a:br>
            <a:br>
              <a:rPr lang="es-ES" sz="3600" b="1" dirty="0">
                <a:solidFill>
                  <a:schemeClr val="bg1"/>
                </a:solidFill>
              </a:rPr>
            </a:br>
            <a:br>
              <a:rPr lang="es-PR" sz="3600" b="1"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897337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71DC9E-6D2B-4140-A48F-E5B27E9D64B1}"/>
              </a:ext>
            </a:extLst>
          </p:cNvPr>
          <p:cNvSpPr>
            <a:spLocks noGrp="1"/>
          </p:cNvSpPr>
          <p:nvPr>
            <p:ph idx="1"/>
          </p:nvPr>
        </p:nvSpPr>
        <p:spPr>
          <a:xfrm>
            <a:off x="241173" y="457200"/>
            <a:ext cx="8661654" cy="6217920"/>
          </a:xfrm>
        </p:spPr>
        <p:txBody>
          <a:bodyPr>
            <a:normAutofit fontScale="92500" lnSpcReduction="20000"/>
          </a:bodyPr>
          <a:lstStyle/>
          <a:p>
            <a:r>
              <a:rPr lang="es-PR" sz="3200" dirty="0"/>
              <a:t>Los Valores NO son ministerios, programas, tradiciones y prácticas</a:t>
            </a:r>
          </a:p>
          <a:p>
            <a:r>
              <a:rPr lang="es-ES" sz="3200" dirty="0"/>
              <a:t>Es importante que evaluemos periódicamente lo que le da valor a un modelo de Ministerio </a:t>
            </a:r>
          </a:p>
          <a:p>
            <a:r>
              <a:rPr lang="es-ES" sz="3200" dirty="0"/>
              <a:t>Qué forma el ADN de la Iglesia y evaluar si todavía lo es </a:t>
            </a:r>
          </a:p>
          <a:p>
            <a:r>
              <a:rPr lang="es-ES" sz="3200" dirty="0"/>
              <a:t>Los valores nos enfoca en la razón de lo que hacemos (</a:t>
            </a:r>
            <a:r>
              <a:rPr lang="es-ES" sz="3200" i="1" dirty="0"/>
              <a:t>el por qué, cuál necesidad</a:t>
            </a:r>
            <a:r>
              <a:rPr lang="es-ES" sz="3200" dirty="0"/>
              <a:t>), no cómo lo hacemos </a:t>
            </a:r>
          </a:p>
          <a:p>
            <a:r>
              <a:rPr lang="es-ES" sz="3200" dirty="0"/>
              <a:t>Las tradiciones muchas veces ahogan nuestros valores, ya que las mismas </a:t>
            </a:r>
            <a:r>
              <a:rPr lang="es-ES" sz="3200" b="1" dirty="0"/>
              <a:t>no permiten </a:t>
            </a:r>
            <a:r>
              <a:rPr lang="es-ES" sz="3200" dirty="0"/>
              <a:t>que la Iglesia responda de manera efectiva a las </a:t>
            </a:r>
            <a:r>
              <a:rPr lang="es-ES" sz="3200" b="1" dirty="0"/>
              <a:t>necesidades cambiantes</a:t>
            </a:r>
            <a:r>
              <a:rPr lang="es-PR" sz="3200" dirty="0"/>
              <a:t>.</a:t>
            </a:r>
          </a:p>
          <a:p>
            <a:r>
              <a:rPr lang="es-ES" sz="3200" dirty="0"/>
              <a:t>Una iglesia saludable vivirá los verdaderos valores y hará las modificaciones necesarias para armonizar los valores en su Ministerio en vez de acomodar los valores a sus prácticas.</a:t>
            </a:r>
            <a:endParaRPr lang="en-US" sz="3200" dirty="0"/>
          </a:p>
        </p:txBody>
      </p:sp>
    </p:spTree>
    <p:extLst>
      <p:ext uri="{BB962C8B-B14F-4D97-AF65-F5344CB8AC3E}">
        <p14:creationId xmlns:p14="http://schemas.microsoft.com/office/powerpoint/2010/main" val="1051750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0895E5A-0449-45DD-8184-49AD7C017D73}"/>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a:r>
              <a:rPr lang="en-US" sz="4300" kern="1200" dirty="0" err="1">
                <a:solidFill>
                  <a:srgbClr val="FFFFFF"/>
                </a:solidFill>
                <a:latin typeface="+mj-lt"/>
                <a:ea typeface="+mj-ea"/>
                <a:cs typeface="+mj-cs"/>
              </a:rPr>
              <a:t>Valores</a:t>
            </a:r>
            <a:r>
              <a:rPr lang="en-US" sz="4300" kern="1200" dirty="0">
                <a:solidFill>
                  <a:srgbClr val="FFFFFF"/>
                </a:solidFill>
                <a:latin typeface="+mj-lt"/>
                <a:ea typeface="+mj-ea"/>
                <a:cs typeface="+mj-cs"/>
              </a:rPr>
              <a:t> </a:t>
            </a:r>
            <a:r>
              <a:rPr lang="en-US" sz="4300" kern="1200" dirty="0" err="1">
                <a:solidFill>
                  <a:srgbClr val="FFFFFF"/>
                </a:solidFill>
                <a:latin typeface="+mj-lt"/>
                <a:ea typeface="+mj-ea"/>
                <a:cs typeface="+mj-cs"/>
              </a:rPr>
              <a:t>esenciales</a:t>
            </a:r>
            <a:r>
              <a:rPr lang="en-US" sz="4300" kern="1200" dirty="0">
                <a:solidFill>
                  <a:srgbClr val="FFFFFF"/>
                </a:solidFill>
                <a:latin typeface="+mj-lt"/>
                <a:ea typeface="+mj-ea"/>
                <a:cs typeface="+mj-cs"/>
              </a:rPr>
              <a:t> vs </a:t>
            </a:r>
            <a:r>
              <a:rPr lang="en-US" sz="4300" kern="1200" dirty="0" err="1">
                <a:solidFill>
                  <a:srgbClr val="FFFFFF"/>
                </a:solidFill>
                <a:latin typeface="+mj-lt"/>
                <a:ea typeface="+mj-ea"/>
                <a:cs typeface="+mj-cs"/>
              </a:rPr>
              <a:t>Preferencia</a:t>
            </a:r>
            <a:r>
              <a:rPr lang="en-US" sz="4300" kern="1200" dirty="0">
                <a:solidFill>
                  <a:srgbClr val="FFFFFF"/>
                </a:solidFill>
                <a:latin typeface="+mj-lt"/>
                <a:ea typeface="+mj-ea"/>
                <a:cs typeface="+mj-cs"/>
              </a:rPr>
              <a:t> personal </a:t>
            </a:r>
          </a:p>
        </p:txBody>
      </p:sp>
      <p:cxnSp>
        <p:nvCxnSpPr>
          <p:cNvPr id="27" name="Straight Connector 26">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0" name="Graphic 7" descr="Scales of Justice">
            <a:extLst>
              <a:ext uri="{FF2B5EF4-FFF2-40B4-BE49-F238E27FC236}">
                <a16:creationId xmlns:a16="http://schemas.microsoft.com/office/drawing/2014/main" id="{F226D52C-7C4A-48BC-82CC-FDDE58AE7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2187"/>
            <a:ext cx="4094602" cy="4094602"/>
          </a:xfrm>
          <a:prstGeom prst="rect">
            <a:avLst/>
          </a:prstGeom>
        </p:spPr>
      </p:pic>
    </p:spTree>
    <p:extLst>
      <p:ext uri="{BB962C8B-B14F-4D97-AF65-F5344CB8AC3E}">
        <p14:creationId xmlns:p14="http://schemas.microsoft.com/office/powerpoint/2010/main" val="570216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6A6395-E4D0-40E1-8830-F6F8771D2D43}"/>
              </a:ext>
            </a:extLst>
          </p:cNvPr>
          <p:cNvSpPr>
            <a:spLocks noGrp="1"/>
          </p:cNvSpPr>
          <p:nvPr>
            <p:ph idx="1"/>
          </p:nvPr>
        </p:nvSpPr>
        <p:spPr>
          <a:xfrm>
            <a:off x="231707" y="318516"/>
            <a:ext cx="5410200" cy="6220968"/>
          </a:xfrm>
        </p:spPr>
        <p:txBody>
          <a:bodyPr>
            <a:normAutofit lnSpcReduction="10000"/>
          </a:bodyPr>
          <a:lstStyle/>
          <a:p>
            <a:r>
              <a:rPr lang="es-ES" sz="3600" dirty="0"/>
              <a:t>A veces lo que nos apasiona no es lo que las personas ven </a:t>
            </a:r>
            <a:endParaRPr lang="es-PR" sz="3600" dirty="0"/>
          </a:p>
          <a:p>
            <a:r>
              <a:rPr lang="es-ES" sz="3600" dirty="0"/>
              <a:t>Lo que parece un valor esencial en realidad puede ser algo completamente diferente; una preferencia personal o una convicción </a:t>
            </a:r>
          </a:p>
          <a:p>
            <a:r>
              <a:rPr lang="es-ES" sz="3600" dirty="0"/>
              <a:t>Las convicciones personales pueden desviar la visión de una Iglesia y llevarla por una dirección poco saludable </a:t>
            </a:r>
            <a:endParaRPr lang="en-US" sz="3600" dirty="0"/>
          </a:p>
        </p:txBody>
      </p:sp>
      <p:sp>
        <p:nvSpPr>
          <p:cNvPr id="15" name="Rectangle 1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Judge">
            <a:extLst>
              <a:ext uri="{FF2B5EF4-FFF2-40B4-BE49-F238E27FC236}">
                <a16:creationId xmlns:a16="http://schemas.microsoft.com/office/drawing/2014/main" id="{CFA3BA66-6EBF-4133-BC25-DEB18D5E2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0811" y="2219226"/>
            <a:ext cx="2269998" cy="2269998"/>
          </a:xfrm>
          <a:prstGeom prst="rect">
            <a:avLst/>
          </a:prstGeom>
          <a:effectLst/>
        </p:spPr>
      </p:pic>
    </p:spTree>
    <p:extLst>
      <p:ext uri="{BB962C8B-B14F-4D97-AF65-F5344CB8AC3E}">
        <p14:creationId xmlns:p14="http://schemas.microsoft.com/office/powerpoint/2010/main" val="2595812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descr="Dance steps">
            <a:extLst>
              <a:ext uri="{FF2B5EF4-FFF2-40B4-BE49-F238E27FC236}">
                <a16:creationId xmlns:a16="http://schemas.microsoft.com/office/drawing/2014/main" id="{E73755FA-CA71-4D5D-8AF0-C320C58158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5406" y="5283200"/>
            <a:ext cx="1448594" cy="1448594"/>
          </a:xfrm>
          <a:prstGeom prst="rect">
            <a:avLst/>
          </a:prstGeom>
        </p:spPr>
      </p:pic>
      <p:sp>
        <p:nvSpPr>
          <p:cNvPr id="3" name="Content Placeholder 2">
            <a:extLst>
              <a:ext uri="{FF2B5EF4-FFF2-40B4-BE49-F238E27FC236}">
                <a16:creationId xmlns:a16="http://schemas.microsoft.com/office/drawing/2014/main" id="{0AA1EFAA-97BA-45F6-BA0A-B522CFAE7340}"/>
              </a:ext>
            </a:extLst>
          </p:cNvPr>
          <p:cNvSpPr>
            <a:spLocks noGrp="1"/>
          </p:cNvSpPr>
          <p:nvPr>
            <p:ph idx="1"/>
          </p:nvPr>
        </p:nvSpPr>
        <p:spPr>
          <a:xfrm>
            <a:off x="228600" y="349250"/>
            <a:ext cx="8534400" cy="6159500"/>
          </a:xfrm>
        </p:spPr>
        <p:txBody>
          <a:bodyPr>
            <a:normAutofit/>
          </a:bodyPr>
          <a:lstStyle/>
          <a:p>
            <a:pPr marL="0" indent="0" algn="ctr">
              <a:buNone/>
            </a:pPr>
            <a:r>
              <a:rPr lang="es-ES" sz="4400" dirty="0"/>
              <a:t>Cuando las preferencias y las convicciones personales reemplazan los valores esenciales, el esfuerzo de un líder con frecuencia cambiará para complacer a las personas, y sucumbirá ante lo que no es saludable porque dejará que cristianos inmaduros dicten rumbo que debe seguir el liderazgo de la Iglesia </a:t>
            </a:r>
            <a:endParaRPr lang="en-US" sz="4400" dirty="0"/>
          </a:p>
        </p:txBody>
      </p:sp>
      <p:pic>
        <p:nvPicPr>
          <p:cNvPr id="7" name="Graphic 6" descr="Warning">
            <a:extLst>
              <a:ext uri="{FF2B5EF4-FFF2-40B4-BE49-F238E27FC236}">
                <a16:creationId xmlns:a16="http://schemas.microsoft.com/office/drawing/2014/main" id="{EA678A39-8835-49B3-933D-C15C0BC187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7800" y="349250"/>
            <a:ext cx="5561806" cy="5561806"/>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2813088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Climbing">
            <a:extLst>
              <a:ext uri="{FF2B5EF4-FFF2-40B4-BE49-F238E27FC236}">
                <a16:creationId xmlns:a16="http://schemas.microsoft.com/office/drawing/2014/main" id="{C4FB040A-766A-4E0F-A308-3280EE7601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1981200"/>
            <a:ext cx="2763143" cy="2763143"/>
          </a:xfrm>
          <a:prstGeom prst="rect">
            <a:avLst/>
          </a:prstGeom>
        </p:spPr>
      </p:pic>
      <p:sp>
        <p:nvSpPr>
          <p:cNvPr id="21" name="Rectangle 20">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485" y="2"/>
            <a:ext cx="5667515"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4" name="Title 3">
            <a:extLst>
              <a:ext uri="{FF2B5EF4-FFF2-40B4-BE49-F238E27FC236}">
                <a16:creationId xmlns:a16="http://schemas.microsoft.com/office/drawing/2014/main" id="{73260826-7423-4AA8-9B52-B763382B26F8}"/>
              </a:ext>
            </a:extLst>
          </p:cNvPr>
          <p:cNvSpPr>
            <a:spLocks noGrp="1"/>
          </p:cNvSpPr>
          <p:nvPr>
            <p:ph type="title"/>
          </p:nvPr>
        </p:nvSpPr>
        <p:spPr>
          <a:xfrm>
            <a:off x="3429000" y="0"/>
            <a:ext cx="5714999" cy="6858000"/>
          </a:xfrm>
        </p:spPr>
        <p:txBody>
          <a:bodyPr>
            <a:normAutofit fontScale="90000"/>
          </a:bodyPr>
          <a:lstStyle/>
          <a:p>
            <a:pPr algn="ctr"/>
            <a:r>
              <a:rPr lang="es-ES" b="1" dirty="0"/>
              <a:t>No importa cuán serio sea la oposición de las personas y el empeño que pongan en sabotear su visión, a veces no es la visión sino el costo de concretarla. </a:t>
            </a:r>
            <a:br>
              <a:rPr lang="es-ES" b="1" dirty="0"/>
            </a:br>
            <a:r>
              <a:rPr lang="es-ES" b="1" dirty="0"/>
              <a:t> </a:t>
            </a:r>
            <a:br>
              <a:rPr lang="es-ES" b="1" dirty="0"/>
            </a:br>
            <a:r>
              <a:rPr lang="es-ES" b="1" dirty="0"/>
              <a:t>Muchas veces el cambio de ritmo es lo que asusta a las personas o causa división </a:t>
            </a:r>
            <a:endParaRPr lang="en-US" b="1" dirty="0"/>
          </a:p>
        </p:txBody>
      </p:sp>
    </p:spTree>
    <p:extLst>
      <p:ext uri="{BB962C8B-B14F-4D97-AF65-F5344CB8AC3E}">
        <p14:creationId xmlns:p14="http://schemas.microsoft.com/office/powerpoint/2010/main" val="122577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1154" y="-44390"/>
            <a:ext cx="7908290" cy="1366400"/>
          </a:xfrm>
          <a:prstGeom prst="rect">
            <a:avLst/>
          </a:prstGeom>
        </p:spPr>
        <p:txBody>
          <a:bodyPr vert="horz" wrap="square" lIns="0" tIns="12065" rIns="0" bIns="0" rtlCol="0" anchor="ctr">
            <a:spAutoFit/>
          </a:bodyPr>
          <a:lstStyle/>
          <a:p>
            <a:pPr marL="2935605" marR="5080" indent="-2923540">
              <a:lnSpc>
                <a:spcPct val="100000"/>
              </a:lnSpc>
              <a:spcBef>
                <a:spcPts val="95"/>
              </a:spcBef>
            </a:pPr>
            <a:r>
              <a:rPr spc="-350" dirty="0"/>
              <a:t>El </a:t>
            </a:r>
            <a:r>
              <a:rPr spc="-60" dirty="0"/>
              <a:t>equilibrio </a:t>
            </a:r>
            <a:r>
              <a:rPr spc="-80" dirty="0"/>
              <a:t>entre </a:t>
            </a:r>
            <a:r>
              <a:rPr spc="-145" dirty="0"/>
              <a:t>la </a:t>
            </a:r>
            <a:r>
              <a:rPr spc="-105" dirty="0"/>
              <a:t>espiritualidad </a:t>
            </a:r>
            <a:r>
              <a:rPr spc="-195" dirty="0"/>
              <a:t>y</a:t>
            </a:r>
            <a:r>
              <a:rPr spc="-565" dirty="0"/>
              <a:t> </a:t>
            </a:r>
            <a:r>
              <a:rPr spc="-150" dirty="0"/>
              <a:t>la  </a:t>
            </a:r>
            <a:r>
              <a:rPr spc="-155" dirty="0"/>
              <a:t>estrategia</a:t>
            </a:r>
          </a:p>
        </p:txBody>
      </p:sp>
      <p:sp>
        <p:nvSpPr>
          <p:cNvPr id="4" name="object 4"/>
          <p:cNvSpPr txBox="1"/>
          <p:nvPr/>
        </p:nvSpPr>
        <p:spPr>
          <a:xfrm>
            <a:off x="264668" y="1303146"/>
            <a:ext cx="8651240" cy="5001260"/>
          </a:xfrm>
          <a:prstGeom prst="rect">
            <a:avLst/>
          </a:prstGeom>
        </p:spPr>
        <p:txBody>
          <a:bodyPr vert="horz" wrap="square" lIns="0" tIns="13335" rIns="0" bIns="0" rtlCol="0">
            <a:spAutoFit/>
          </a:bodyPr>
          <a:lstStyle/>
          <a:p>
            <a:pPr marL="355600" marR="245745" indent="-342900">
              <a:spcBef>
                <a:spcPts val="105"/>
              </a:spcBef>
              <a:buChar char="•"/>
              <a:tabLst>
                <a:tab pos="354965" algn="l"/>
                <a:tab pos="355600" algn="l"/>
              </a:tabLst>
            </a:pPr>
            <a:r>
              <a:rPr sz="3200" spc="-245" dirty="0">
                <a:latin typeface="Arial"/>
                <a:cs typeface="Arial"/>
              </a:rPr>
              <a:t>Todo </a:t>
            </a:r>
            <a:r>
              <a:rPr sz="3200" spc="-85" dirty="0">
                <a:latin typeface="Arial"/>
                <a:cs typeface="Arial"/>
              </a:rPr>
              <a:t>el </a:t>
            </a:r>
            <a:r>
              <a:rPr sz="3200" spc="-160" dirty="0">
                <a:latin typeface="Arial"/>
                <a:cs typeface="Arial"/>
              </a:rPr>
              <a:t>proceso </a:t>
            </a:r>
            <a:r>
              <a:rPr sz="3200" spc="-220" dirty="0">
                <a:latin typeface="Arial"/>
                <a:cs typeface="Arial"/>
              </a:rPr>
              <a:t>Hechos </a:t>
            </a:r>
            <a:r>
              <a:rPr sz="3200" spc="-160" dirty="0">
                <a:latin typeface="Arial"/>
                <a:cs typeface="Arial"/>
              </a:rPr>
              <a:t>2 </a:t>
            </a:r>
            <a:r>
              <a:rPr sz="3200" spc="-55" dirty="0">
                <a:latin typeface="Arial"/>
                <a:cs typeface="Arial"/>
              </a:rPr>
              <a:t>tiene </a:t>
            </a:r>
            <a:r>
              <a:rPr sz="3200" spc="-225" dirty="0">
                <a:latin typeface="Arial"/>
                <a:cs typeface="Arial"/>
              </a:rPr>
              <a:t>su base </a:t>
            </a:r>
            <a:r>
              <a:rPr sz="3200" spc="-145" dirty="0">
                <a:latin typeface="Arial"/>
                <a:cs typeface="Arial"/>
              </a:rPr>
              <a:t>en  </a:t>
            </a:r>
            <a:r>
              <a:rPr sz="3200" spc="-85" dirty="0">
                <a:latin typeface="Arial"/>
                <a:cs typeface="Arial"/>
              </a:rPr>
              <a:t>entender </a:t>
            </a:r>
            <a:r>
              <a:rPr sz="3200" spc="-130" dirty="0">
                <a:latin typeface="Arial"/>
                <a:cs typeface="Arial"/>
              </a:rPr>
              <a:t>que </a:t>
            </a:r>
            <a:r>
              <a:rPr sz="3200" spc="-195" dirty="0">
                <a:latin typeface="Arial"/>
                <a:cs typeface="Arial"/>
              </a:rPr>
              <a:t>Dios </a:t>
            </a:r>
            <a:r>
              <a:rPr sz="3200" spc="-55" dirty="0">
                <a:latin typeface="Arial"/>
                <a:cs typeface="Arial"/>
              </a:rPr>
              <a:t>tiene </a:t>
            </a:r>
            <a:r>
              <a:rPr sz="3200" spc="-100" dirty="0">
                <a:latin typeface="Arial"/>
                <a:cs typeface="Arial"/>
              </a:rPr>
              <a:t>un </a:t>
            </a:r>
            <a:r>
              <a:rPr sz="3200" spc="-110" dirty="0">
                <a:latin typeface="Arial"/>
                <a:cs typeface="Arial"/>
              </a:rPr>
              <a:t>plan </a:t>
            </a:r>
            <a:r>
              <a:rPr sz="3200" spc="-150" dirty="0">
                <a:latin typeface="Arial"/>
                <a:cs typeface="Arial"/>
              </a:rPr>
              <a:t>y </a:t>
            </a:r>
            <a:r>
              <a:rPr sz="3200" spc="-130" dirty="0">
                <a:latin typeface="Arial"/>
                <a:cs typeface="Arial"/>
              </a:rPr>
              <a:t>que </a:t>
            </a:r>
            <a:r>
              <a:rPr sz="3200" spc="-85" dirty="0">
                <a:latin typeface="Arial"/>
                <a:cs typeface="Arial"/>
              </a:rPr>
              <a:t>el</a:t>
            </a:r>
            <a:r>
              <a:rPr sz="3200" spc="-565" dirty="0">
                <a:latin typeface="Arial"/>
                <a:cs typeface="Arial"/>
              </a:rPr>
              <a:t> </a:t>
            </a:r>
            <a:r>
              <a:rPr sz="3200" spc="-135" dirty="0">
                <a:latin typeface="Arial"/>
                <a:cs typeface="Arial"/>
              </a:rPr>
              <a:t>Espíritu  </a:t>
            </a:r>
            <a:r>
              <a:rPr sz="3200" spc="-200" dirty="0">
                <a:latin typeface="Arial"/>
                <a:cs typeface="Arial"/>
              </a:rPr>
              <a:t>Santo </a:t>
            </a:r>
            <a:r>
              <a:rPr sz="3200" spc="-95" dirty="0">
                <a:latin typeface="Arial"/>
                <a:cs typeface="Arial"/>
              </a:rPr>
              <a:t>quiere</a:t>
            </a:r>
            <a:r>
              <a:rPr sz="3200" spc="-140" dirty="0">
                <a:latin typeface="Arial"/>
                <a:cs typeface="Arial"/>
              </a:rPr>
              <a:t> </a:t>
            </a:r>
            <a:r>
              <a:rPr sz="3200" spc="-114" dirty="0">
                <a:latin typeface="Arial"/>
                <a:cs typeface="Arial"/>
              </a:rPr>
              <a:t>revelárnoslo.</a:t>
            </a:r>
            <a:endParaRPr sz="3200">
              <a:latin typeface="Arial"/>
              <a:cs typeface="Arial"/>
            </a:endParaRPr>
          </a:p>
          <a:p>
            <a:pPr marL="355600" marR="5080" indent="-342900">
              <a:spcBef>
                <a:spcPts val="765"/>
              </a:spcBef>
              <a:buChar char="•"/>
              <a:tabLst>
                <a:tab pos="354965" algn="l"/>
                <a:tab pos="355600" algn="l"/>
              </a:tabLst>
            </a:pPr>
            <a:r>
              <a:rPr sz="3200" spc="-215" dirty="0">
                <a:latin typeface="Arial"/>
                <a:cs typeface="Arial"/>
              </a:rPr>
              <a:t>Hemos </a:t>
            </a:r>
            <a:r>
              <a:rPr sz="3200" spc="-125" dirty="0">
                <a:latin typeface="Arial"/>
                <a:cs typeface="Arial"/>
              </a:rPr>
              <a:t>establecido </a:t>
            </a:r>
            <a:r>
              <a:rPr sz="3200" spc="-130" dirty="0">
                <a:latin typeface="Arial"/>
                <a:cs typeface="Arial"/>
              </a:rPr>
              <a:t>que </a:t>
            </a:r>
            <a:r>
              <a:rPr sz="3200" spc="-125" dirty="0">
                <a:latin typeface="Arial"/>
                <a:cs typeface="Arial"/>
              </a:rPr>
              <a:t>nuestra </a:t>
            </a:r>
            <a:r>
              <a:rPr sz="3200" spc="-100" dirty="0">
                <a:latin typeface="Arial"/>
                <a:cs typeface="Arial"/>
              </a:rPr>
              <a:t>misión </a:t>
            </a:r>
            <a:r>
              <a:rPr sz="3200" spc="-270" dirty="0">
                <a:latin typeface="Arial"/>
                <a:cs typeface="Arial"/>
              </a:rPr>
              <a:t>es  </a:t>
            </a:r>
            <a:r>
              <a:rPr sz="3200" spc="-125" dirty="0">
                <a:latin typeface="Arial"/>
                <a:cs typeface="Arial"/>
              </a:rPr>
              <a:t>universal, </a:t>
            </a:r>
            <a:r>
              <a:rPr sz="3200" spc="-200" dirty="0">
                <a:latin typeface="Arial"/>
                <a:cs typeface="Arial"/>
              </a:rPr>
              <a:t>comenzamos </a:t>
            </a:r>
            <a:r>
              <a:rPr sz="3200" spc="-245" dirty="0">
                <a:latin typeface="Arial"/>
                <a:cs typeface="Arial"/>
              </a:rPr>
              <a:t>a </a:t>
            </a:r>
            <a:r>
              <a:rPr sz="3200" spc="-105" dirty="0">
                <a:latin typeface="Arial"/>
                <a:cs typeface="Arial"/>
              </a:rPr>
              <a:t>desarrollar </a:t>
            </a:r>
            <a:r>
              <a:rPr sz="3200" spc="-150" dirty="0">
                <a:latin typeface="Arial"/>
                <a:cs typeface="Arial"/>
              </a:rPr>
              <a:t>una </a:t>
            </a:r>
            <a:r>
              <a:rPr sz="3200" spc="-110" dirty="0">
                <a:latin typeface="Arial"/>
                <a:cs typeface="Arial"/>
              </a:rPr>
              <a:t>visión </a:t>
            </a:r>
            <a:r>
              <a:rPr sz="3200" spc="-140" dirty="0">
                <a:latin typeface="Arial"/>
                <a:cs typeface="Arial"/>
              </a:rPr>
              <a:t>en  </a:t>
            </a:r>
            <a:r>
              <a:rPr sz="3200" spc="-20" dirty="0">
                <a:latin typeface="Arial"/>
                <a:cs typeface="Arial"/>
              </a:rPr>
              <a:t>torno </a:t>
            </a:r>
            <a:r>
              <a:rPr sz="3200" spc="-245" dirty="0">
                <a:latin typeface="Arial"/>
                <a:cs typeface="Arial"/>
              </a:rPr>
              <a:t>a </a:t>
            </a:r>
            <a:r>
              <a:rPr sz="3200" spc="-190" dirty="0">
                <a:latin typeface="Arial"/>
                <a:cs typeface="Arial"/>
              </a:rPr>
              <a:t>las </a:t>
            </a:r>
            <a:r>
              <a:rPr sz="3200" spc="-175" dirty="0">
                <a:latin typeface="Arial"/>
                <a:cs typeface="Arial"/>
              </a:rPr>
              <a:t>personas, </a:t>
            </a:r>
            <a:r>
              <a:rPr sz="3200" spc="-185" dirty="0">
                <a:latin typeface="Arial"/>
                <a:cs typeface="Arial"/>
              </a:rPr>
              <a:t>e </a:t>
            </a:r>
            <a:r>
              <a:rPr sz="3200" spc="-90" dirty="0">
                <a:latin typeface="Arial"/>
                <a:cs typeface="Arial"/>
              </a:rPr>
              <a:t>identificamos </a:t>
            </a:r>
            <a:r>
              <a:rPr sz="3200" spc="-140" dirty="0">
                <a:latin typeface="Arial"/>
                <a:cs typeface="Arial"/>
              </a:rPr>
              <a:t>los </a:t>
            </a:r>
            <a:r>
              <a:rPr sz="3200" spc="-150" dirty="0">
                <a:latin typeface="Arial"/>
                <a:cs typeface="Arial"/>
              </a:rPr>
              <a:t>valores  </a:t>
            </a:r>
            <a:r>
              <a:rPr sz="3200" spc="-180" dirty="0">
                <a:latin typeface="Arial"/>
                <a:cs typeface="Arial"/>
              </a:rPr>
              <a:t>esenciales </a:t>
            </a:r>
            <a:r>
              <a:rPr sz="3200" spc="-150" dirty="0">
                <a:latin typeface="Arial"/>
                <a:cs typeface="Arial"/>
              </a:rPr>
              <a:t>y </a:t>
            </a:r>
            <a:r>
              <a:rPr sz="3200" spc="-140" dirty="0">
                <a:latin typeface="Arial"/>
                <a:cs typeface="Arial"/>
              </a:rPr>
              <a:t>los </a:t>
            </a:r>
            <a:r>
              <a:rPr sz="3200" spc="-100" dirty="0">
                <a:latin typeface="Arial"/>
                <a:cs typeface="Arial"/>
              </a:rPr>
              <a:t>comportamientos </a:t>
            </a:r>
            <a:r>
              <a:rPr sz="3200" spc="-130" dirty="0">
                <a:latin typeface="Arial"/>
                <a:cs typeface="Arial"/>
              </a:rPr>
              <a:t>que </a:t>
            </a:r>
            <a:r>
              <a:rPr sz="3200" spc="-75" dirty="0">
                <a:latin typeface="Arial"/>
                <a:cs typeface="Arial"/>
              </a:rPr>
              <a:t>reflejan  </a:t>
            </a:r>
            <a:r>
              <a:rPr sz="3200" spc="-245" dirty="0">
                <a:latin typeface="Arial"/>
                <a:cs typeface="Arial"/>
              </a:rPr>
              <a:t>esos </a:t>
            </a:r>
            <a:r>
              <a:rPr sz="3200" spc="-140" dirty="0">
                <a:latin typeface="Arial"/>
                <a:cs typeface="Arial"/>
              </a:rPr>
              <a:t>valores. </a:t>
            </a:r>
            <a:r>
              <a:rPr sz="3200" spc="-150" dirty="0">
                <a:latin typeface="Arial"/>
                <a:cs typeface="Arial"/>
              </a:rPr>
              <a:t>Ahora </a:t>
            </a:r>
            <a:r>
              <a:rPr sz="3200" spc="-270" dirty="0">
                <a:latin typeface="Arial"/>
                <a:cs typeface="Arial"/>
              </a:rPr>
              <a:t>es </a:t>
            </a:r>
            <a:r>
              <a:rPr sz="3200" spc="-50" dirty="0">
                <a:latin typeface="Arial"/>
                <a:cs typeface="Arial"/>
              </a:rPr>
              <a:t>tiempo </a:t>
            </a:r>
            <a:r>
              <a:rPr sz="3200" spc="-145" dirty="0">
                <a:latin typeface="Arial"/>
                <a:cs typeface="Arial"/>
              </a:rPr>
              <a:t>de </a:t>
            </a:r>
            <a:r>
              <a:rPr sz="3200" spc="-40" dirty="0">
                <a:latin typeface="Arial"/>
                <a:cs typeface="Arial"/>
              </a:rPr>
              <a:t>juntar todo </a:t>
            </a:r>
            <a:r>
              <a:rPr sz="3200" spc="-135" dirty="0">
                <a:latin typeface="Arial"/>
                <a:cs typeface="Arial"/>
              </a:rPr>
              <a:t>esto  </a:t>
            </a:r>
            <a:r>
              <a:rPr sz="3200" spc="-145" dirty="0">
                <a:latin typeface="Arial"/>
                <a:cs typeface="Arial"/>
              </a:rPr>
              <a:t>en </a:t>
            </a:r>
            <a:r>
              <a:rPr sz="3200" spc="-100" dirty="0">
                <a:latin typeface="Arial"/>
                <a:cs typeface="Arial"/>
              </a:rPr>
              <a:t>un </a:t>
            </a:r>
            <a:r>
              <a:rPr sz="3200" spc="-110" dirty="0">
                <a:latin typeface="Arial"/>
                <a:cs typeface="Arial"/>
              </a:rPr>
              <a:t>plan </a:t>
            </a:r>
            <a:r>
              <a:rPr sz="3200" spc="-125" dirty="0">
                <a:latin typeface="Arial"/>
                <a:cs typeface="Arial"/>
              </a:rPr>
              <a:t>estratégico </a:t>
            </a:r>
            <a:r>
              <a:rPr sz="3200" spc="-130" dirty="0">
                <a:latin typeface="Arial"/>
                <a:cs typeface="Arial"/>
              </a:rPr>
              <a:t>que </a:t>
            </a:r>
            <a:r>
              <a:rPr sz="3200" spc="-35" dirty="0">
                <a:latin typeface="Arial"/>
                <a:cs typeface="Arial"/>
              </a:rPr>
              <a:t>lo </a:t>
            </a:r>
            <a:r>
              <a:rPr sz="3200" spc="-165" dirty="0">
                <a:latin typeface="Arial"/>
                <a:cs typeface="Arial"/>
              </a:rPr>
              <a:t>ayudará </a:t>
            </a:r>
            <a:r>
              <a:rPr sz="3200" spc="-245" dirty="0">
                <a:latin typeface="Arial"/>
                <a:cs typeface="Arial"/>
              </a:rPr>
              <a:t>a </a:t>
            </a:r>
            <a:r>
              <a:rPr sz="3200" spc="-204" dirty="0">
                <a:latin typeface="Arial"/>
                <a:cs typeface="Arial"/>
              </a:rPr>
              <a:t>avanzar  </a:t>
            </a:r>
            <a:r>
              <a:rPr sz="3200" spc="-145" dirty="0">
                <a:latin typeface="Arial"/>
                <a:cs typeface="Arial"/>
              </a:rPr>
              <a:t>de </a:t>
            </a:r>
            <a:r>
              <a:rPr sz="3200" spc="-229" dirty="0">
                <a:latin typeface="Arial"/>
                <a:cs typeface="Arial"/>
              </a:rPr>
              <a:t>su </a:t>
            </a:r>
            <a:r>
              <a:rPr sz="3200" spc="-110" dirty="0">
                <a:latin typeface="Arial"/>
                <a:cs typeface="Arial"/>
              </a:rPr>
              <a:t>condición </a:t>
            </a:r>
            <a:r>
              <a:rPr sz="3200" spc="-125" dirty="0">
                <a:latin typeface="Arial"/>
                <a:cs typeface="Arial"/>
              </a:rPr>
              <a:t>presente </a:t>
            </a:r>
            <a:r>
              <a:rPr sz="3200" spc="-225" dirty="0">
                <a:latin typeface="Arial"/>
                <a:cs typeface="Arial"/>
              </a:rPr>
              <a:t>(sus </a:t>
            </a:r>
            <a:r>
              <a:rPr sz="3200" spc="-145" dirty="0">
                <a:latin typeface="Arial"/>
                <a:cs typeface="Arial"/>
              </a:rPr>
              <a:t>valores) </a:t>
            </a:r>
            <a:r>
              <a:rPr sz="3200" spc="-245" dirty="0">
                <a:latin typeface="Arial"/>
                <a:cs typeface="Arial"/>
              </a:rPr>
              <a:t>a</a:t>
            </a:r>
            <a:r>
              <a:rPr sz="3200" spc="-204" dirty="0">
                <a:latin typeface="Arial"/>
                <a:cs typeface="Arial"/>
              </a:rPr>
              <a:t> </a:t>
            </a:r>
            <a:r>
              <a:rPr sz="3200" spc="-120" dirty="0">
                <a:latin typeface="Arial"/>
                <a:cs typeface="Arial"/>
              </a:rPr>
              <a:t>dónde</a:t>
            </a:r>
            <a:endParaRPr sz="3200">
              <a:latin typeface="Arial"/>
              <a:cs typeface="Arial"/>
            </a:endParaRPr>
          </a:p>
        </p:txBody>
      </p:sp>
      <p:sp>
        <p:nvSpPr>
          <p:cNvPr id="5" name="object 5"/>
          <p:cNvSpPr txBox="1"/>
          <p:nvPr/>
        </p:nvSpPr>
        <p:spPr>
          <a:xfrm>
            <a:off x="607568" y="6278067"/>
            <a:ext cx="3953510" cy="514350"/>
          </a:xfrm>
          <a:prstGeom prst="rect">
            <a:avLst/>
          </a:prstGeom>
        </p:spPr>
        <p:txBody>
          <a:bodyPr vert="horz" wrap="square" lIns="0" tIns="13335" rIns="0" bIns="0" rtlCol="0">
            <a:spAutoFit/>
          </a:bodyPr>
          <a:lstStyle/>
          <a:p>
            <a:pPr marL="12700">
              <a:spcBef>
                <a:spcPts val="105"/>
              </a:spcBef>
            </a:pPr>
            <a:r>
              <a:rPr sz="3200" spc="-95" dirty="0">
                <a:latin typeface="Arial"/>
                <a:cs typeface="Arial"/>
              </a:rPr>
              <a:t>quiere </a:t>
            </a:r>
            <a:r>
              <a:rPr sz="3200" spc="-114" dirty="0">
                <a:latin typeface="Arial"/>
                <a:cs typeface="Arial"/>
              </a:rPr>
              <a:t>llegar </a:t>
            </a:r>
            <a:r>
              <a:rPr sz="3200" spc="-185" dirty="0">
                <a:latin typeface="Arial"/>
                <a:cs typeface="Arial"/>
              </a:rPr>
              <a:t>(su</a:t>
            </a:r>
            <a:r>
              <a:rPr sz="3200" spc="-330" dirty="0">
                <a:latin typeface="Arial"/>
                <a:cs typeface="Arial"/>
              </a:rPr>
              <a:t> </a:t>
            </a:r>
            <a:r>
              <a:rPr sz="3200" spc="-105" dirty="0">
                <a:latin typeface="Arial"/>
                <a:cs typeface="Arial"/>
              </a:rPr>
              <a:t>visión).</a:t>
            </a:r>
            <a:endParaRPr sz="320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24</a:t>
            </a:r>
            <a:endParaRPr sz="12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1154" y="-44390"/>
            <a:ext cx="7908290" cy="1366400"/>
          </a:xfrm>
          <a:prstGeom prst="rect">
            <a:avLst/>
          </a:prstGeom>
        </p:spPr>
        <p:txBody>
          <a:bodyPr vert="horz" wrap="square" lIns="0" tIns="12065" rIns="0" bIns="0" rtlCol="0" anchor="ctr">
            <a:spAutoFit/>
          </a:bodyPr>
          <a:lstStyle/>
          <a:p>
            <a:pPr marL="2935605" marR="5080" indent="-2923540">
              <a:lnSpc>
                <a:spcPct val="100000"/>
              </a:lnSpc>
              <a:spcBef>
                <a:spcPts val="95"/>
              </a:spcBef>
            </a:pPr>
            <a:r>
              <a:rPr spc="-350" dirty="0"/>
              <a:t>El </a:t>
            </a:r>
            <a:r>
              <a:rPr spc="-60" dirty="0"/>
              <a:t>equilibrio </a:t>
            </a:r>
            <a:r>
              <a:rPr spc="-80" dirty="0"/>
              <a:t>entre </a:t>
            </a:r>
            <a:r>
              <a:rPr spc="-145" dirty="0"/>
              <a:t>la </a:t>
            </a:r>
            <a:r>
              <a:rPr spc="-105" dirty="0"/>
              <a:t>espiritualidad </a:t>
            </a:r>
            <a:r>
              <a:rPr spc="-195" dirty="0"/>
              <a:t>y</a:t>
            </a:r>
            <a:r>
              <a:rPr spc="-565" dirty="0"/>
              <a:t> </a:t>
            </a:r>
            <a:r>
              <a:rPr spc="-150" dirty="0"/>
              <a:t>la  </a:t>
            </a:r>
            <a:r>
              <a:rPr spc="-155" dirty="0"/>
              <a:t>estrategia</a:t>
            </a:r>
          </a:p>
        </p:txBody>
      </p:sp>
      <p:sp>
        <p:nvSpPr>
          <p:cNvPr id="4" name="object 4"/>
          <p:cNvSpPr txBox="1"/>
          <p:nvPr/>
        </p:nvSpPr>
        <p:spPr>
          <a:xfrm>
            <a:off x="264670" y="1303987"/>
            <a:ext cx="8631555" cy="4873625"/>
          </a:xfrm>
          <a:prstGeom prst="rect">
            <a:avLst/>
          </a:prstGeom>
        </p:spPr>
        <p:txBody>
          <a:bodyPr vert="horz" wrap="square" lIns="0" tIns="12700" rIns="0" bIns="0" rtlCol="0">
            <a:spAutoFit/>
          </a:bodyPr>
          <a:lstStyle/>
          <a:p>
            <a:pPr marL="355600" marR="185420" indent="-342900">
              <a:spcBef>
                <a:spcPts val="100"/>
              </a:spcBef>
              <a:buChar char="•"/>
              <a:tabLst>
                <a:tab pos="354965" algn="l"/>
                <a:tab pos="355600" algn="l"/>
              </a:tabLst>
            </a:pPr>
            <a:r>
              <a:rPr sz="3000" spc="-195" dirty="0">
                <a:latin typeface="Arial"/>
                <a:cs typeface="Arial"/>
              </a:rPr>
              <a:t>Una </a:t>
            </a:r>
            <a:r>
              <a:rPr sz="3000" spc="-105" dirty="0">
                <a:latin typeface="Arial"/>
                <a:cs typeface="Arial"/>
              </a:rPr>
              <a:t>visión </a:t>
            </a:r>
            <a:r>
              <a:rPr sz="3000" spc="-135" dirty="0">
                <a:latin typeface="Arial"/>
                <a:cs typeface="Arial"/>
              </a:rPr>
              <a:t>sin </a:t>
            </a:r>
            <a:r>
              <a:rPr sz="3000" spc="-100" dirty="0">
                <a:latin typeface="Arial"/>
                <a:cs typeface="Arial"/>
              </a:rPr>
              <a:t>un </a:t>
            </a:r>
            <a:r>
              <a:rPr sz="3000" spc="-105" dirty="0">
                <a:latin typeface="Arial"/>
                <a:cs typeface="Arial"/>
              </a:rPr>
              <a:t>plan </a:t>
            </a:r>
            <a:r>
              <a:rPr sz="3000" spc="-145" dirty="0">
                <a:latin typeface="Arial"/>
                <a:cs typeface="Arial"/>
              </a:rPr>
              <a:t>para </a:t>
            </a:r>
            <a:r>
              <a:rPr sz="3000" spc="-95" dirty="0">
                <a:latin typeface="Arial"/>
                <a:cs typeface="Arial"/>
              </a:rPr>
              <a:t>ejecutarla no </a:t>
            </a:r>
            <a:r>
              <a:rPr sz="3000" spc="-254" dirty="0">
                <a:latin typeface="Arial"/>
                <a:cs typeface="Arial"/>
              </a:rPr>
              <a:t>es </a:t>
            </a:r>
            <a:r>
              <a:rPr sz="3000" spc="-220" dirty="0">
                <a:latin typeface="Arial"/>
                <a:cs typeface="Arial"/>
              </a:rPr>
              <a:t>más</a:t>
            </a:r>
            <a:r>
              <a:rPr sz="3000" spc="-370" dirty="0">
                <a:latin typeface="Arial"/>
                <a:cs typeface="Arial"/>
              </a:rPr>
              <a:t> </a:t>
            </a:r>
            <a:r>
              <a:rPr sz="3000" spc="-125" dirty="0">
                <a:latin typeface="Arial"/>
                <a:cs typeface="Arial"/>
              </a:rPr>
              <a:t>que  </a:t>
            </a:r>
            <a:r>
              <a:rPr sz="3000" spc="-95" dirty="0">
                <a:latin typeface="Arial"/>
                <a:cs typeface="Arial"/>
              </a:rPr>
              <a:t>un</a:t>
            </a:r>
            <a:r>
              <a:rPr sz="3000" spc="-165" dirty="0">
                <a:latin typeface="Arial"/>
                <a:cs typeface="Arial"/>
              </a:rPr>
              <a:t> </a:t>
            </a:r>
            <a:r>
              <a:rPr sz="3000" spc="-150" dirty="0">
                <a:latin typeface="Arial"/>
                <a:cs typeface="Arial"/>
              </a:rPr>
              <a:t>sueño.</a:t>
            </a:r>
            <a:endParaRPr sz="3000">
              <a:latin typeface="Arial"/>
              <a:cs typeface="Arial"/>
            </a:endParaRPr>
          </a:p>
          <a:p>
            <a:pPr marL="355600" indent="-342900">
              <a:spcBef>
                <a:spcPts val="725"/>
              </a:spcBef>
              <a:buChar char="•"/>
              <a:tabLst>
                <a:tab pos="354965" algn="l"/>
                <a:tab pos="355600" algn="l"/>
              </a:tabLst>
            </a:pPr>
            <a:r>
              <a:rPr sz="3000" spc="-260" dirty="0">
                <a:latin typeface="Arial"/>
                <a:cs typeface="Arial"/>
              </a:rPr>
              <a:t>El </a:t>
            </a:r>
            <a:r>
              <a:rPr sz="3000" spc="-105" dirty="0">
                <a:latin typeface="Arial"/>
                <a:cs typeface="Arial"/>
              </a:rPr>
              <a:t>plan </a:t>
            </a:r>
            <a:r>
              <a:rPr sz="3000" spc="-254" dirty="0">
                <a:latin typeface="Arial"/>
                <a:cs typeface="Arial"/>
              </a:rPr>
              <a:t>se </a:t>
            </a:r>
            <a:r>
              <a:rPr sz="3000" spc="-105" dirty="0">
                <a:latin typeface="Arial"/>
                <a:cs typeface="Arial"/>
              </a:rPr>
              <a:t>centra </a:t>
            </a:r>
            <a:r>
              <a:rPr sz="3000" spc="-135" dirty="0">
                <a:latin typeface="Arial"/>
                <a:cs typeface="Arial"/>
              </a:rPr>
              <a:t>en </a:t>
            </a:r>
            <a:r>
              <a:rPr sz="3000" spc="-180" dirty="0">
                <a:latin typeface="Arial"/>
                <a:cs typeface="Arial"/>
              </a:rPr>
              <a:t>las</a:t>
            </a:r>
            <a:r>
              <a:rPr sz="3000" spc="-135" dirty="0">
                <a:latin typeface="Arial"/>
                <a:cs typeface="Arial"/>
              </a:rPr>
              <a:t> </a:t>
            </a:r>
            <a:r>
              <a:rPr sz="3000" spc="-165" dirty="0">
                <a:latin typeface="Arial"/>
                <a:cs typeface="Arial"/>
              </a:rPr>
              <a:t>personas.</a:t>
            </a:r>
            <a:endParaRPr sz="3000">
              <a:latin typeface="Arial"/>
              <a:cs typeface="Arial"/>
            </a:endParaRPr>
          </a:p>
          <a:p>
            <a:pPr marL="355600" marR="5080" indent="-342900">
              <a:spcBef>
                <a:spcPts val="720"/>
              </a:spcBef>
              <a:buChar char="•"/>
              <a:tabLst>
                <a:tab pos="354965" algn="l"/>
                <a:tab pos="355600" algn="l"/>
              </a:tabLst>
            </a:pPr>
            <a:r>
              <a:rPr sz="3000" spc="-195" dirty="0">
                <a:latin typeface="Arial"/>
                <a:cs typeface="Arial"/>
              </a:rPr>
              <a:t>Una </a:t>
            </a:r>
            <a:r>
              <a:rPr sz="3000" spc="-105" dirty="0">
                <a:latin typeface="Arial"/>
                <a:cs typeface="Arial"/>
              </a:rPr>
              <a:t>visión </a:t>
            </a:r>
            <a:r>
              <a:rPr sz="3000" spc="-70" dirty="0">
                <a:latin typeface="Arial"/>
                <a:cs typeface="Arial"/>
              </a:rPr>
              <a:t>toma </a:t>
            </a:r>
            <a:r>
              <a:rPr sz="3000" spc="-105" dirty="0">
                <a:latin typeface="Arial"/>
                <a:cs typeface="Arial"/>
              </a:rPr>
              <a:t>la </a:t>
            </a:r>
            <a:r>
              <a:rPr sz="3000" spc="-100" dirty="0">
                <a:latin typeface="Arial"/>
                <a:cs typeface="Arial"/>
              </a:rPr>
              <a:t>misión </a:t>
            </a:r>
            <a:r>
              <a:rPr sz="3000" spc="-145" dirty="0">
                <a:latin typeface="Arial"/>
                <a:cs typeface="Arial"/>
              </a:rPr>
              <a:t>y </a:t>
            </a:r>
            <a:r>
              <a:rPr sz="3000" spc="-135" dirty="0">
                <a:latin typeface="Arial"/>
                <a:cs typeface="Arial"/>
              </a:rPr>
              <a:t>los </a:t>
            </a:r>
            <a:r>
              <a:rPr sz="3000" spc="-175" dirty="0">
                <a:latin typeface="Arial"/>
                <a:cs typeface="Arial"/>
              </a:rPr>
              <a:t>sistemas </a:t>
            </a:r>
            <a:r>
              <a:rPr sz="3000" spc="-130" dirty="0">
                <a:latin typeface="Arial"/>
                <a:cs typeface="Arial"/>
              </a:rPr>
              <a:t>bíblicos </a:t>
            </a:r>
            <a:r>
              <a:rPr sz="3000" spc="-140" dirty="0">
                <a:latin typeface="Arial"/>
                <a:cs typeface="Arial"/>
              </a:rPr>
              <a:t>de</a:t>
            </a:r>
            <a:r>
              <a:rPr sz="3000" spc="-390" dirty="0">
                <a:latin typeface="Arial"/>
                <a:cs typeface="Arial"/>
              </a:rPr>
              <a:t> </a:t>
            </a:r>
            <a:r>
              <a:rPr sz="3000" spc="-114" dirty="0">
                <a:latin typeface="Arial"/>
                <a:cs typeface="Arial"/>
              </a:rPr>
              <a:t>la  </a:t>
            </a:r>
            <a:r>
              <a:rPr sz="3000" spc="-140" dirty="0">
                <a:latin typeface="Arial"/>
                <a:cs typeface="Arial"/>
              </a:rPr>
              <a:t>iglesia </a:t>
            </a:r>
            <a:r>
              <a:rPr sz="3000" spc="-145" dirty="0">
                <a:latin typeface="Arial"/>
                <a:cs typeface="Arial"/>
              </a:rPr>
              <a:t>y </a:t>
            </a:r>
            <a:r>
              <a:rPr sz="3000" spc="-135" dirty="0">
                <a:latin typeface="Arial"/>
                <a:cs typeface="Arial"/>
              </a:rPr>
              <a:t>los </a:t>
            </a:r>
            <a:r>
              <a:rPr sz="3000" spc="-165" dirty="0">
                <a:latin typeface="Arial"/>
                <a:cs typeface="Arial"/>
              </a:rPr>
              <a:t>organiza </a:t>
            </a:r>
            <a:r>
              <a:rPr sz="3000" spc="-150" dirty="0">
                <a:latin typeface="Arial"/>
                <a:cs typeface="Arial"/>
              </a:rPr>
              <a:t>para </a:t>
            </a:r>
            <a:r>
              <a:rPr sz="3000" spc="-170" dirty="0">
                <a:latin typeface="Arial"/>
                <a:cs typeface="Arial"/>
              </a:rPr>
              <a:t>alcanzar </a:t>
            </a:r>
            <a:r>
              <a:rPr sz="3000" spc="-85" dirty="0">
                <a:latin typeface="Arial"/>
                <a:cs typeface="Arial"/>
              </a:rPr>
              <a:t>el </a:t>
            </a:r>
            <a:r>
              <a:rPr sz="3000" spc="-10" dirty="0">
                <a:latin typeface="Arial"/>
                <a:cs typeface="Arial"/>
              </a:rPr>
              <a:t>futuro </a:t>
            </a:r>
            <a:r>
              <a:rPr sz="3000" spc="-125" dirty="0">
                <a:latin typeface="Arial"/>
                <a:cs typeface="Arial"/>
              </a:rPr>
              <a:t>que </a:t>
            </a:r>
            <a:r>
              <a:rPr sz="3000" spc="-260" dirty="0">
                <a:latin typeface="Arial"/>
                <a:cs typeface="Arial"/>
              </a:rPr>
              <a:t>se  </a:t>
            </a:r>
            <a:r>
              <a:rPr sz="3000" spc="-75" dirty="0">
                <a:latin typeface="Arial"/>
                <a:cs typeface="Arial"/>
              </a:rPr>
              <a:t>prefiere, </a:t>
            </a:r>
            <a:r>
              <a:rPr sz="3000" spc="-130" dirty="0">
                <a:latin typeface="Arial"/>
                <a:cs typeface="Arial"/>
              </a:rPr>
              <a:t>comunicando </a:t>
            </a:r>
            <a:r>
              <a:rPr sz="3000" spc="-160" dirty="0">
                <a:latin typeface="Arial"/>
                <a:cs typeface="Arial"/>
              </a:rPr>
              <a:t>hacia </a:t>
            </a:r>
            <a:r>
              <a:rPr sz="3000" spc="-114" dirty="0">
                <a:latin typeface="Arial"/>
                <a:cs typeface="Arial"/>
              </a:rPr>
              <a:t>dónde </a:t>
            </a:r>
            <a:r>
              <a:rPr sz="3000" spc="-254" dirty="0">
                <a:latin typeface="Arial"/>
                <a:cs typeface="Arial"/>
              </a:rPr>
              <a:t>se </a:t>
            </a:r>
            <a:r>
              <a:rPr sz="3000" spc="-85" dirty="0">
                <a:latin typeface="Arial"/>
                <a:cs typeface="Arial"/>
              </a:rPr>
              <a:t>dirige </a:t>
            </a:r>
            <a:r>
              <a:rPr sz="3000" spc="-105" dirty="0">
                <a:latin typeface="Arial"/>
                <a:cs typeface="Arial"/>
              </a:rPr>
              <a:t>la  </a:t>
            </a:r>
            <a:r>
              <a:rPr sz="3000" spc="-130" dirty="0">
                <a:latin typeface="Arial"/>
                <a:cs typeface="Arial"/>
              </a:rPr>
              <a:t>iglesia.</a:t>
            </a:r>
            <a:endParaRPr sz="3000">
              <a:latin typeface="Arial"/>
              <a:cs typeface="Arial"/>
            </a:endParaRPr>
          </a:p>
          <a:p>
            <a:pPr marL="355600" marR="196215" indent="-342900">
              <a:spcBef>
                <a:spcPts val="725"/>
              </a:spcBef>
              <a:buChar char="•"/>
              <a:tabLst>
                <a:tab pos="354965" algn="l"/>
                <a:tab pos="355600" algn="l"/>
              </a:tabLst>
            </a:pPr>
            <a:r>
              <a:rPr sz="3000" spc="-260" dirty="0">
                <a:latin typeface="Arial"/>
                <a:cs typeface="Arial"/>
              </a:rPr>
              <a:t>El </a:t>
            </a:r>
            <a:r>
              <a:rPr sz="3000" spc="-90" dirty="0">
                <a:latin typeface="Arial"/>
                <a:cs typeface="Arial"/>
              </a:rPr>
              <a:t>modelo </a:t>
            </a:r>
            <a:r>
              <a:rPr sz="3000" spc="-210" dirty="0">
                <a:latin typeface="Arial"/>
                <a:cs typeface="Arial"/>
              </a:rPr>
              <a:t>Hechos </a:t>
            </a:r>
            <a:r>
              <a:rPr sz="3000" spc="-150" dirty="0">
                <a:latin typeface="Arial"/>
                <a:cs typeface="Arial"/>
              </a:rPr>
              <a:t>2 </a:t>
            </a:r>
            <a:r>
              <a:rPr sz="3000" spc="-100" dirty="0">
                <a:latin typeface="Arial"/>
                <a:cs typeface="Arial"/>
              </a:rPr>
              <a:t>no </a:t>
            </a:r>
            <a:r>
              <a:rPr sz="3000" spc="-25" dirty="0">
                <a:latin typeface="Arial"/>
                <a:cs typeface="Arial"/>
              </a:rPr>
              <a:t>limita </a:t>
            </a:r>
            <a:r>
              <a:rPr sz="3000" spc="-235" dirty="0">
                <a:latin typeface="Arial"/>
                <a:cs typeface="Arial"/>
              </a:rPr>
              <a:t>a </a:t>
            </a:r>
            <a:r>
              <a:rPr sz="3000" spc="-185" dirty="0">
                <a:latin typeface="Arial"/>
                <a:cs typeface="Arial"/>
              </a:rPr>
              <a:t>las </a:t>
            </a:r>
            <a:r>
              <a:rPr sz="3000" spc="-150" dirty="0">
                <a:latin typeface="Arial"/>
                <a:cs typeface="Arial"/>
              </a:rPr>
              <a:t>iglesias; </a:t>
            </a:r>
            <a:r>
              <a:rPr sz="3000" spc="-130" dirty="0">
                <a:latin typeface="Arial"/>
                <a:cs typeface="Arial"/>
              </a:rPr>
              <a:t>sino que  </a:t>
            </a:r>
            <a:r>
              <a:rPr sz="3000" spc="-254" dirty="0">
                <a:latin typeface="Arial"/>
                <a:cs typeface="Arial"/>
              </a:rPr>
              <a:t>se </a:t>
            </a:r>
            <a:r>
              <a:rPr sz="3000" spc="-105" dirty="0">
                <a:latin typeface="Arial"/>
                <a:cs typeface="Arial"/>
              </a:rPr>
              <a:t>centra </a:t>
            </a:r>
            <a:r>
              <a:rPr sz="3000" spc="-135" dirty="0">
                <a:latin typeface="Arial"/>
                <a:cs typeface="Arial"/>
              </a:rPr>
              <a:t>en </a:t>
            </a:r>
            <a:r>
              <a:rPr sz="3000" spc="-155" dirty="0">
                <a:latin typeface="Arial"/>
                <a:cs typeface="Arial"/>
              </a:rPr>
              <a:t>ayudarlas </a:t>
            </a:r>
            <a:r>
              <a:rPr sz="3000" spc="-150" dirty="0">
                <a:latin typeface="Arial"/>
                <a:cs typeface="Arial"/>
              </a:rPr>
              <a:t>para </a:t>
            </a:r>
            <a:r>
              <a:rPr sz="3000" spc="-125" dirty="0">
                <a:latin typeface="Arial"/>
                <a:cs typeface="Arial"/>
              </a:rPr>
              <a:t>que </a:t>
            </a:r>
            <a:r>
              <a:rPr sz="3000" spc="-145" dirty="0">
                <a:latin typeface="Arial"/>
                <a:cs typeface="Arial"/>
              </a:rPr>
              <a:t>oigan </a:t>
            </a:r>
            <a:r>
              <a:rPr sz="3000" spc="-140" dirty="0">
                <a:latin typeface="Arial"/>
                <a:cs typeface="Arial"/>
              </a:rPr>
              <a:t>de </a:t>
            </a:r>
            <a:r>
              <a:rPr sz="3000" spc="-185" dirty="0">
                <a:latin typeface="Arial"/>
                <a:cs typeface="Arial"/>
              </a:rPr>
              <a:t>Dios  </a:t>
            </a:r>
            <a:r>
              <a:rPr sz="3000" spc="-95" dirty="0">
                <a:latin typeface="Arial"/>
                <a:cs typeface="Arial"/>
              </a:rPr>
              <a:t>mediante </a:t>
            </a:r>
            <a:r>
              <a:rPr sz="3000" spc="-105" dirty="0">
                <a:latin typeface="Arial"/>
                <a:cs typeface="Arial"/>
              </a:rPr>
              <a:t>la </a:t>
            </a:r>
            <a:r>
              <a:rPr sz="3000" spc="-95" dirty="0">
                <a:latin typeface="Arial"/>
                <a:cs typeface="Arial"/>
              </a:rPr>
              <a:t>provisión </a:t>
            </a:r>
            <a:r>
              <a:rPr sz="3000" spc="-140" dirty="0">
                <a:latin typeface="Arial"/>
                <a:cs typeface="Arial"/>
              </a:rPr>
              <a:t>de </a:t>
            </a:r>
            <a:r>
              <a:rPr sz="3000" spc="-95" dirty="0">
                <a:latin typeface="Arial"/>
                <a:cs typeface="Arial"/>
              </a:rPr>
              <a:t>un </a:t>
            </a:r>
            <a:r>
              <a:rPr sz="3000" spc="-90" dirty="0">
                <a:latin typeface="Arial"/>
                <a:cs typeface="Arial"/>
              </a:rPr>
              <a:t>modelo </a:t>
            </a:r>
            <a:r>
              <a:rPr sz="3000" spc="-125" dirty="0">
                <a:latin typeface="Arial"/>
                <a:cs typeface="Arial"/>
              </a:rPr>
              <a:t>que </a:t>
            </a:r>
            <a:r>
              <a:rPr sz="3000" spc="-185" dirty="0">
                <a:latin typeface="Arial"/>
                <a:cs typeface="Arial"/>
              </a:rPr>
              <a:t>las</a:t>
            </a:r>
            <a:r>
              <a:rPr sz="3000" spc="-530" dirty="0">
                <a:latin typeface="Arial"/>
                <a:cs typeface="Arial"/>
              </a:rPr>
              <a:t> </a:t>
            </a:r>
            <a:r>
              <a:rPr sz="3000" spc="-160" dirty="0">
                <a:latin typeface="Arial"/>
                <a:cs typeface="Arial"/>
              </a:rPr>
              <a:t>ayudará</a:t>
            </a:r>
            <a:endParaRPr sz="3000">
              <a:latin typeface="Arial"/>
              <a:cs typeface="Arial"/>
            </a:endParaRPr>
          </a:p>
        </p:txBody>
      </p:sp>
      <p:sp>
        <p:nvSpPr>
          <p:cNvPr id="5" name="object 5"/>
          <p:cNvSpPr txBox="1"/>
          <p:nvPr/>
        </p:nvSpPr>
        <p:spPr>
          <a:xfrm>
            <a:off x="607568" y="6151575"/>
            <a:ext cx="2932430" cy="483234"/>
          </a:xfrm>
          <a:prstGeom prst="rect">
            <a:avLst/>
          </a:prstGeom>
        </p:spPr>
        <p:txBody>
          <a:bodyPr vert="horz" wrap="square" lIns="0" tIns="12700" rIns="0" bIns="0" rtlCol="0">
            <a:spAutoFit/>
          </a:bodyPr>
          <a:lstStyle/>
          <a:p>
            <a:pPr marL="12700">
              <a:spcBef>
                <a:spcPts val="100"/>
              </a:spcBef>
            </a:pPr>
            <a:r>
              <a:rPr sz="3000" spc="-235" dirty="0">
                <a:latin typeface="Arial"/>
                <a:cs typeface="Arial"/>
              </a:rPr>
              <a:t>a </a:t>
            </a:r>
            <a:r>
              <a:rPr sz="3000" spc="-110" dirty="0">
                <a:latin typeface="Arial"/>
                <a:cs typeface="Arial"/>
              </a:rPr>
              <a:t>enunciar </a:t>
            </a:r>
            <a:r>
              <a:rPr sz="3000" spc="-215" dirty="0">
                <a:latin typeface="Arial"/>
                <a:cs typeface="Arial"/>
              </a:rPr>
              <a:t>su</a:t>
            </a:r>
            <a:r>
              <a:rPr sz="3000" spc="-200" dirty="0">
                <a:latin typeface="Arial"/>
                <a:cs typeface="Arial"/>
              </a:rPr>
              <a:t> </a:t>
            </a:r>
            <a:r>
              <a:rPr sz="3000" spc="-100" dirty="0">
                <a:latin typeface="Arial"/>
                <a:cs typeface="Arial"/>
              </a:rPr>
              <a:t>plan.</a:t>
            </a:r>
            <a:endParaRPr sz="300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25</a:t>
            </a:r>
            <a:endParaRPr sz="12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255636"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FFFFFF"/>
                </a:solidFill>
                <a:latin typeface="Arial"/>
                <a:cs typeface="Arial"/>
              </a:rPr>
              <a:t>12</a:t>
            </a:r>
            <a:endParaRPr sz="1200">
              <a:latin typeface="Arial"/>
              <a:cs typeface="Arial"/>
            </a:endParaRPr>
          </a:p>
        </p:txBody>
      </p:sp>
      <p:sp>
        <p:nvSpPr>
          <p:cNvPr id="4" name="object 4"/>
          <p:cNvSpPr txBox="1">
            <a:spLocks noGrp="1"/>
          </p:cNvSpPr>
          <p:nvPr>
            <p:ph type="title"/>
          </p:nvPr>
        </p:nvSpPr>
        <p:spPr>
          <a:xfrm>
            <a:off x="2528697" y="124461"/>
            <a:ext cx="4089400" cy="513715"/>
          </a:xfrm>
          <a:prstGeom prst="rect">
            <a:avLst/>
          </a:prstGeom>
        </p:spPr>
        <p:txBody>
          <a:bodyPr vert="horz" wrap="square" lIns="0" tIns="12700" rIns="0" bIns="0" rtlCol="0" anchor="ctr">
            <a:spAutoFit/>
          </a:bodyPr>
          <a:lstStyle/>
          <a:p>
            <a:pPr marL="12700">
              <a:lnSpc>
                <a:spcPct val="100000"/>
              </a:lnSpc>
              <a:spcBef>
                <a:spcPts val="100"/>
              </a:spcBef>
            </a:pPr>
            <a:r>
              <a:rPr sz="3200" dirty="0">
                <a:solidFill>
                  <a:srgbClr val="FFFFFF"/>
                </a:solidFill>
              </a:rPr>
              <a:t>PLAN</a:t>
            </a:r>
            <a:r>
              <a:rPr sz="3200" spc="-65" dirty="0">
                <a:solidFill>
                  <a:srgbClr val="FFFFFF"/>
                </a:solidFill>
              </a:rPr>
              <a:t> </a:t>
            </a:r>
            <a:r>
              <a:rPr sz="3200" spc="-20" dirty="0">
                <a:solidFill>
                  <a:srgbClr val="FFFFFF"/>
                </a:solidFill>
              </a:rPr>
              <a:t>ESTRATEGICO</a:t>
            </a:r>
            <a:endParaRPr sz="3200"/>
          </a:p>
        </p:txBody>
      </p:sp>
      <p:sp>
        <p:nvSpPr>
          <p:cNvPr id="5" name="object 5"/>
          <p:cNvSpPr txBox="1"/>
          <p:nvPr/>
        </p:nvSpPr>
        <p:spPr>
          <a:xfrm>
            <a:off x="612140" y="2830525"/>
            <a:ext cx="2161540" cy="331470"/>
          </a:xfrm>
          <a:prstGeom prst="rect">
            <a:avLst/>
          </a:prstGeom>
        </p:spPr>
        <p:txBody>
          <a:bodyPr vert="horz" wrap="square" lIns="0" tIns="13335" rIns="0" bIns="0" rtlCol="0">
            <a:spAutoFit/>
          </a:bodyPr>
          <a:lstStyle/>
          <a:p>
            <a:pPr marL="12700">
              <a:spcBef>
                <a:spcPts val="105"/>
              </a:spcBef>
            </a:pPr>
            <a:r>
              <a:rPr sz="2000" b="1" dirty="0">
                <a:solidFill>
                  <a:srgbClr val="C00000"/>
                </a:solidFill>
                <a:latin typeface="Arial"/>
                <a:cs typeface="Arial"/>
              </a:rPr>
              <a:t>CONGREGACION</a:t>
            </a:r>
            <a:endParaRPr sz="2000">
              <a:latin typeface="Arial"/>
              <a:cs typeface="Arial"/>
            </a:endParaRPr>
          </a:p>
        </p:txBody>
      </p:sp>
      <p:sp>
        <p:nvSpPr>
          <p:cNvPr id="6" name="object 6"/>
          <p:cNvSpPr txBox="1"/>
          <p:nvPr/>
        </p:nvSpPr>
        <p:spPr>
          <a:xfrm>
            <a:off x="4956430" y="1627073"/>
            <a:ext cx="1372235" cy="575310"/>
          </a:xfrm>
          <a:prstGeom prst="rect">
            <a:avLst/>
          </a:prstGeom>
        </p:spPr>
        <p:txBody>
          <a:bodyPr vert="horz" wrap="square" lIns="0" tIns="12700" rIns="0" bIns="0" rtlCol="0">
            <a:spAutoFit/>
          </a:bodyPr>
          <a:lstStyle/>
          <a:p>
            <a:pPr marL="12700">
              <a:spcBef>
                <a:spcPts val="100"/>
              </a:spcBef>
            </a:pPr>
            <a:r>
              <a:rPr b="1" spc="-5" dirty="0">
                <a:solidFill>
                  <a:srgbClr val="C00000"/>
                </a:solidFill>
                <a:latin typeface="Arial"/>
                <a:cs typeface="Arial"/>
              </a:rPr>
              <a:t>FUNCIONES</a:t>
            </a:r>
            <a:endParaRPr>
              <a:latin typeface="Arial"/>
              <a:cs typeface="Arial"/>
            </a:endParaRPr>
          </a:p>
          <a:p>
            <a:pPr marL="12700">
              <a:spcBef>
                <a:spcPts val="5"/>
              </a:spcBef>
            </a:pPr>
            <a:r>
              <a:rPr b="1" dirty="0">
                <a:solidFill>
                  <a:srgbClr val="C00000"/>
                </a:solidFill>
                <a:latin typeface="Arial"/>
                <a:cs typeface="Arial"/>
              </a:rPr>
              <a:t>BIBLICA</a:t>
            </a:r>
            <a:endParaRPr>
              <a:latin typeface="Arial"/>
              <a:cs typeface="Arial"/>
            </a:endParaRPr>
          </a:p>
        </p:txBody>
      </p:sp>
      <p:sp>
        <p:nvSpPr>
          <p:cNvPr id="7" name="object 7"/>
          <p:cNvSpPr txBox="1"/>
          <p:nvPr/>
        </p:nvSpPr>
        <p:spPr>
          <a:xfrm>
            <a:off x="7901178" y="2770454"/>
            <a:ext cx="1016000" cy="848994"/>
          </a:xfrm>
          <a:prstGeom prst="rect">
            <a:avLst/>
          </a:prstGeom>
        </p:spPr>
        <p:txBody>
          <a:bodyPr vert="horz" wrap="square" lIns="0" tIns="12700" rIns="0" bIns="0" rtlCol="0">
            <a:spAutoFit/>
          </a:bodyPr>
          <a:lstStyle/>
          <a:p>
            <a:pPr marL="12700" marR="5080">
              <a:spcBef>
                <a:spcPts val="100"/>
              </a:spcBef>
            </a:pPr>
            <a:r>
              <a:rPr b="1" dirty="0">
                <a:solidFill>
                  <a:srgbClr val="C00000"/>
                </a:solidFill>
                <a:latin typeface="Arial"/>
                <a:cs typeface="Arial"/>
              </a:rPr>
              <a:t>EQUIPO  </a:t>
            </a:r>
            <a:r>
              <a:rPr b="1" spc="-5" dirty="0">
                <a:solidFill>
                  <a:srgbClr val="C00000"/>
                </a:solidFill>
                <a:latin typeface="Arial"/>
                <a:cs typeface="Arial"/>
              </a:rPr>
              <a:t>DE  </a:t>
            </a:r>
            <a:r>
              <a:rPr b="1" dirty="0">
                <a:solidFill>
                  <a:srgbClr val="C00000"/>
                </a:solidFill>
                <a:latin typeface="Arial"/>
                <a:cs typeface="Arial"/>
              </a:rPr>
              <a:t>L</a:t>
            </a:r>
            <a:r>
              <a:rPr b="1" spc="5" dirty="0">
                <a:solidFill>
                  <a:srgbClr val="C00000"/>
                </a:solidFill>
                <a:latin typeface="Arial"/>
                <a:cs typeface="Arial"/>
              </a:rPr>
              <a:t>I</a:t>
            </a:r>
            <a:r>
              <a:rPr b="1" spc="-5" dirty="0">
                <a:solidFill>
                  <a:srgbClr val="C00000"/>
                </a:solidFill>
                <a:latin typeface="Arial"/>
                <a:cs typeface="Arial"/>
              </a:rPr>
              <a:t>DE</a:t>
            </a:r>
            <a:r>
              <a:rPr b="1" spc="-15" dirty="0">
                <a:solidFill>
                  <a:srgbClr val="C00000"/>
                </a:solidFill>
                <a:latin typeface="Arial"/>
                <a:cs typeface="Arial"/>
              </a:rPr>
              <a:t>R</a:t>
            </a:r>
            <a:r>
              <a:rPr b="1" dirty="0">
                <a:solidFill>
                  <a:srgbClr val="C00000"/>
                </a:solidFill>
                <a:latin typeface="Arial"/>
                <a:cs typeface="Arial"/>
              </a:rPr>
              <a:t>ES</a:t>
            </a:r>
            <a:endParaRPr>
              <a:latin typeface="Arial"/>
              <a:cs typeface="Arial"/>
            </a:endParaRPr>
          </a:p>
        </p:txBody>
      </p:sp>
      <p:sp>
        <p:nvSpPr>
          <p:cNvPr id="8" name="object 8"/>
          <p:cNvSpPr txBox="1"/>
          <p:nvPr/>
        </p:nvSpPr>
        <p:spPr>
          <a:xfrm>
            <a:off x="6785611" y="4165219"/>
            <a:ext cx="1108075" cy="299720"/>
          </a:xfrm>
          <a:prstGeom prst="rect">
            <a:avLst/>
          </a:prstGeom>
        </p:spPr>
        <p:txBody>
          <a:bodyPr vert="horz" wrap="square" lIns="0" tIns="12700" rIns="0" bIns="0" rtlCol="0">
            <a:spAutoFit/>
          </a:bodyPr>
          <a:lstStyle/>
          <a:p>
            <a:pPr marL="12700">
              <a:spcBef>
                <a:spcPts val="100"/>
              </a:spcBef>
            </a:pPr>
            <a:r>
              <a:rPr b="1" spc="-135" dirty="0">
                <a:solidFill>
                  <a:srgbClr val="C00000"/>
                </a:solidFill>
                <a:latin typeface="Arial"/>
                <a:cs typeface="Arial"/>
              </a:rPr>
              <a:t>V</a:t>
            </a:r>
            <a:r>
              <a:rPr b="1" spc="-60" dirty="0">
                <a:solidFill>
                  <a:srgbClr val="C00000"/>
                </a:solidFill>
                <a:latin typeface="Arial"/>
                <a:cs typeface="Arial"/>
              </a:rPr>
              <a:t>A</a:t>
            </a:r>
            <a:r>
              <a:rPr b="1" dirty="0">
                <a:solidFill>
                  <a:srgbClr val="C00000"/>
                </a:solidFill>
                <a:latin typeface="Arial"/>
                <a:cs typeface="Arial"/>
              </a:rPr>
              <a:t>L</a:t>
            </a:r>
            <a:r>
              <a:rPr b="1" spc="5" dirty="0">
                <a:solidFill>
                  <a:srgbClr val="C00000"/>
                </a:solidFill>
                <a:latin typeface="Arial"/>
                <a:cs typeface="Arial"/>
              </a:rPr>
              <a:t>O</a:t>
            </a:r>
            <a:r>
              <a:rPr b="1" spc="-5" dirty="0">
                <a:solidFill>
                  <a:srgbClr val="C00000"/>
                </a:solidFill>
                <a:latin typeface="Arial"/>
                <a:cs typeface="Arial"/>
              </a:rPr>
              <a:t>RES</a:t>
            </a:r>
            <a:endParaRPr>
              <a:latin typeface="Arial"/>
              <a:cs typeface="Arial"/>
            </a:endParaRPr>
          </a:p>
        </p:txBody>
      </p:sp>
      <p:sp>
        <p:nvSpPr>
          <p:cNvPr id="9" name="object 9"/>
          <p:cNvSpPr txBox="1"/>
          <p:nvPr/>
        </p:nvSpPr>
        <p:spPr>
          <a:xfrm>
            <a:off x="7756397" y="5923584"/>
            <a:ext cx="801370" cy="299720"/>
          </a:xfrm>
          <a:prstGeom prst="rect">
            <a:avLst/>
          </a:prstGeom>
        </p:spPr>
        <p:txBody>
          <a:bodyPr vert="horz" wrap="square" lIns="0" tIns="12700" rIns="0" bIns="0" rtlCol="0">
            <a:spAutoFit/>
          </a:bodyPr>
          <a:lstStyle/>
          <a:p>
            <a:pPr marL="12700">
              <a:spcBef>
                <a:spcPts val="100"/>
              </a:spcBef>
            </a:pPr>
            <a:r>
              <a:rPr b="1" dirty="0">
                <a:solidFill>
                  <a:srgbClr val="C00000"/>
                </a:solidFill>
                <a:latin typeface="Arial"/>
                <a:cs typeface="Arial"/>
              </a:rPr>
              <a:t>VISION</a:t>
            </a:r>
            <a:endParaRPr>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274B7-C43D-43C7-9402-D55BAC6A2A22}"/>
              </a:ext>
            </a:extLst>
          </p:cNvPr>
          <p:cNvSpPr>
            <a:spLocks noGrp="1"/>
          </p:cNvSpPr>
          <p:nvPr>
            <p:ph type="title"/>
          </p:nvPr>
        </p:nvSpPr>
        <p:spPr>
          <a:xfrm>
            <a:off x="304802" y="1600199"/>
            <a:ext cx="3122286" cy="4293923"/>
          </a:xfrm>
        </p:spPr>
        <p:txBody>
          <a:bodyPr>
            <a:normAutofit/>
          </a:bodyPr>
          <a:lstStyle/>
          <a:p>
            <a:pPr algn="ctr"/>
            <a:r>
              <a:rPr lang="es-PR" sz="3400" b="1" dirty="0">
                <a:solidFill>
                  <a:schemeClr val="accent1"/>
                </a:solidFill>
              </a:rPr>
              <a:t>El propósito de Jesús no era que comenzaran la Gran Comisión sin que tuvieran el poder para cumplir el mandato</a:t>
            </a:r>
            <a:endParaRPr lang="en-US" sz="3400" b="1" dirty="0">
              <a:solidFill>
                <a:schemeClr val="accent1"/>
              </a:solidFill>
            </a:endParaRPr>
          </a:p>
        </p:txBody>
      </p:sp>
      <p:cxnSp>
        <p:nvCxnSpPr>
          <p:cNvPr id="22" name="Straight Connector 2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09D710-D8E0-4377-A080-88210E03D7A2}"/>
              </a:ext>
            </a:extLst>
          </p:cNvPr>
          <p:cNvSpPr>
            <a:spLocks noGrp="1"/>
          </p:cNvSpPr>
          <p:nvPr>
            <p:ph idx="1"/>
          </p:nvPr>
        </p:nvSpPr>
        <p:spPr>
          <a:xfrm>
            <a:off x="3732023" y="1177237"/>
            <a:ext cx="5107170" cy="5360723"/>
          </a:xfrm>
        </p:spPr>
        <p:txBody>
          <a:bodyPr anchor="ctr">
            <a:normAutofit lnSpcReduction="10000"/>
          </a:bodyPr>
          <a:lstStyle/>
          <a:p>
            <a:r>
              <a:rPr lang="en-PR" sz="3600" dirty="0"/>
              <a:t>» </a:t>
            </a:r>
            <a:r>
              <a:rPr lang="es-ES" sz="3600" dirty="0"/>
              <a:t>Ustedes deben hablar en Jerusalén de todo esto que han visto. Ahora quédense en la ciudad, porque muy pronto les enviaré a quien mi Padre prometió. No se vayan a ningún otro lado, hasta que reciban el poder que Dios les enviará.»                      </a:t>
            </a:r>
            <a:r>
              <a:rPr lang="es-ES" dirty="0" err="1"/>
              <a:t>Lc</a:t>
            </a:r>
            <a:r>
              <a:rPr lang="es-ES" dirty="0"/>
              <a:t> 24:48-49</a:t>
            </a:r>
            <a:endParaRPr lang="en-US" dirty="0"/>
          </a:p>
          <a:p>
            <a:pPr marL="0" indent="0">
              <a:buNone/>
            </a:pPr>
            <a:endParaRPr lang="en-US" sz="3600" dirty="0"/>
          </a:p>
        </p:txBody>
      </p:sp>
    </p:spTree>
    <p:extLst>
      <p:ext uri="{BB962C8B-B14F-4D97-AF65-F5344CB8AC3E}">
        <p14:creationId xmlns:p14="http://schemas.microsoft.com/office/powerpoint/2010/main" val="11059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7592" y="3326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86939" y="1527024"/>
            <a:ext cx="4879848" cy="74068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12848" y="1551432"/>
            <a:ext cx="4778502" cy="6393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22754" y="1561721"/>
            <a:ext cx="4719828" cy="58127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95302" y="2188464"/>
            <a:ext cx="8026907" cy="429615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21210" y="2365248"/>
            <a:ext cx="174523" cy="17602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30707" y="2375535"/>
            <a:ext cx="122326" cy="1223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19911" y="2212850"/>
            <a:ext cx="7626858" cy="53111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829310" y="2222882"/>
            <a:ext cx="7574280" cy="47866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030224" y="2828544"/>
            <a:ext cx="3551682" cy="532638"/>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039571" y="2838706"/>
            <a:ext cx="3499154" cy="479171"/>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4703066" y="2822450"/>
            <a:ext cx="3327653" cy="43662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4712334" y="2832480"/>
            <a:ext cx="3275330" cy="384556"/>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033272" y="3438146"/>
            <a:ext cx="5468874" cy="532637"/>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1042542" y="3448305"/>
            <a:ext cx="5416550" cy="479171"/>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6624830" y="3532619"/>
            <a:ext cx="919733" cy="430542"/>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6638672" y="3546983"/>
            <a:ext cx="858519" cy="369570"/>
          </a:xfrm>
          <a:custGeom>
            <a:avLst/>
            <a:gdLst/>
            <a:ahLst/>
            <a:cxnLst/>
            <a:rect l="l" t="t" r="r" b="b"/>
            <a:pathLst>
              <a:path w="858520" h="369570">
                <a:moveTo>
                  <a:pt x="255397" y="236854"/>
                </a:moveTo>
                <a:lnTo>
                  <a:pt x="185800" y="236854"/>
                </a:lnTo>
                <a:lnTo>
                  <a:pt x="185800" y="369188"/>
                </a:lnTo>
                <a:lnTo>
                  <a:pt x="255397" y="369188"/>
                </a:lnTo>
                <a:lnTo>
                  <a:pt x="255397" y="236854"/>
                </a:lnTo>
                <a:close/>
              </a:path>
              <a:path w="858520" h="369570">
                <a:moveTo>
                  <a:pt x="111759" y="0"/>
                </a:moveTo>
                <a:lnTo>
                  <a:pt x="68024" y="8874"/>
                </a:lnTo>
                <a:lnTo>
                  <a:pt x="32003" y="35559"/>
                </a:lnTo>
                <a:lnTo>
                  <a:pt x="8000" y="78136"/>
                </a:lnTo>
                <a:lnTo>
                  <a:pt x="0" y="134619"/>
                </a:lnTo>
                <a:lnTo>
                  <a:pt x="2123" y="166522"/>
                </a:lnTo>
                <a:lnTo>
                  <a:pt x="19180" y="219898"/>
                </a:lnTo>
                <a:lnTo>
                  <a:pt x="49639" y="256061"/>
                </a:lnTo>
                <a:lnTo>
                  <a:pt x="86544" y="272964"/>
                </a:lnTo>
                <a:lnTo>
                  <a:pt x="107950" y="275081"/>
                </a:lnTo>
                <a:lnTo>
                  <a:pt x="119548" y="274439"/>
                </a:lnTo>
                <a:lnTo>
                  <a:pt x="161601" y="259197"/>
                </a:lnTo>
                <a:lnTo>
                  <a:pt x="185800" y="236854"/>
                </a:lnTo>
                <a:lnTo>
                  <a:pt x="255397" y="236854"/>
                </a:lnTo>
                <a:lnTo>
                  <a:pt x="255397" y="220090"/>
                </a:lnTo>
                <a:lnTo>
                  <a:pt x="127888" y="220090"/>
                </a:lnTo>
                <a:lnTo>
                  <a:pt x="116290" y="218878"/>
                </a:lnTo>
                <a:lnTo>
                  <a:pt x="80281" y="189720"/>
                </a:lnTo>
                <a:lnTo>
                  <a:pt x="71120" y="138302"/>
                </a:lnTo>
                <a:lnTo>
                  <a:pt x="72169" y="117965"/>
                </a:lnTo>
                <a:lnTo>
                  <a:pt x="88010" y="74548"/>
                </a:lnTo>
                <a:lnTo>
                  <a:pt x="130301" y="54482"/>
                </a:lnTo>
                <a:lnTo>
                  <a:pt x="255397" y="54482"/>
                </a:lnTo>
                <a:lnTo>
                  <a:pt x="255397" y="44830"/>
                </a:lnTo>
                <a:lnTo>
                  <a:pt x="191261" y="44830"/>
                </a:lnTo>
                <a:lnTo>
                  <a:pt x="183568" y="34286"/>
                </a:lnTo>
                <a:lnTo>
                  <a:pt x="175339" y="25146"/>
                </a:lnTo>
                <a:lnTo>
                  <a:pt x="136255" y="2778"/>
                </a:lnTo>
                <a:lnTo>
                  <a:pt x="124454" y="692"/>
                </a:lnTo>
                <a:lnTo>
                  <a:pt x="111759" y="0"/>
                </a:lnTo>
                <a:close/>
              </a:path>
              <a:path w="858520" h="369570">
                <a:moveTo>
                  <a:pt x="255397" y="54482"/>
                </a:moveTo>
                <a:lnTo>
                  <a:pt x="130301" y="54482"/>
                </a:lnTo>
                <a:lnTo>
                  <a:pt x="142162" y="55719"/>
                </a:lnTo>
                <a:lnTo>
                  <a:pt x="152987" y="59420"/>
                </a:lnTo>
                <a:lnTo>
                  <a:pt x="183927" y="99123"/>
                </a:lnTo>
                <a:lnTo>
                  <a:pt x="188086" y="134365"/>
                </a:lnTo>
                <a:lnTo>
                  <a:pt x="186945" y="154316"/>
                </a:lnTo>
                <a:lnTo>
                  <a:pt x="169925" y="198500"/>
                </a:lnTo>
                <a:lnTo>
                  <a:pt x="127888" y="220090"/>
                </a:lnTo>
                <a:lnTo>
                  <a:pt x="255397" y="220090"/>
                </a:lnTo>
                <a:lnTo>
                  <a:pt x="255397" y="54482"/>
                </a:lnTo>
                <a:close/>
              </a:path>
              <a:path w="858520" h="369570">
                <a:moveTo>
                  <a:pt x="255397" y="5968"/>
                </a:moveTo>
                <a:lnTo>
                  <a:pt x="191261" y="5968"/>
                </a:lnTo>
                <a:lnTo>
                  <a:pt x="191261" y="44830"/>
                </a:lnTo>
                <a:lnTo>
                  <a:pt x="255397" y="44830"/>
                </a:lnTo>
                <a:lnTo>
                  <a:pt x="255397" y="5968"/>
                </a:lnTo>
                <a:close/>
              </a:path>
              <a:path w="858520" h="369570">
                <a:moveTo>
                  <a:pt x="732917" y="0"/>
                </a:moveTo>
                <a:lnTo>
                  <a:pt x="685196" y="9255"/>
                </a:lnTo>
                <a:lnTo>
                  <a:pt x="646429" y="37083"/>
                </a:lnTo>
                <a:lnTo>
                  <a:pt x="620823" y="81184"/>
                </a:lnTo>
                <a:lnTo>
                  <a:pt x="612267" y="139572"/>
                </a:lnTo>
                <a:lnTo>
                  <a:pt x="613888" y="165742"/>
                </a:lnTo>
                <a:lnTo>
                  <a:pt x="626893" y="211081"/>
                </a:lnTo>
                <a:lnTo>
                  <a:pt x="657016" y="249846"/>
                </a:lnTo>
                <a:lnTo>
                  <a:pt x="707828" y="272274"/>
                </a:lnTo>
                <a:lnTo>
                  <a:pt x="739901" y="275081"/>
                </a:lnTo>
                <a:lnTo>
                  <a:pt x="760640" y="273823"/>
                </a:lnTo>
                <a:lnTo>
                  <a:pt x="812164" y="255142"/>
                </a:lnTo>
                <a:lnTo>
                  <a:pt x="841763" y="223011"/>
                </a:lnTo>
                <a:lnTo>
                  <a:pt x="740663" y="223011"/>
                </a:lnTo>
                <a:lnTo>
                  <a:pt x="729142" y="221938"/>
                </a:lnTo>
                <a:lnTo>
                  <a:pt x="693410" y="196308"/>
                </a:lnTo>
                <a:lnTo>
                  <a:pt x="683640" y="157606"/>
                </a:lnTo>
                <a:lnTo>
                  <a:pt x="858138" y="157606"/>
                </a:lnTo>
                <a:lnTo>
                  <a:pt x="856613" y="120173"/>
                </a:lnTo>
                <a:lnTo>
                  <a:pt x="855652" y="114934"/>
                </a:lnTo>
                <a:lnTo>
                  <a:pt x="684910" y="114934"/>
                </a:lnTo>
                <a:lnTo>
                  <a:pt x="685692" y="101461"/>
                </a:lnTo>
                <a:lnTo>
                  <a:pt x="707443" y="62609"/>
                </a:lnTo>
                <a:lnTo>
                  <a:pt x="737107" y="53339"/>
                </a:lnTo>
                <a:lnTo>
                  <a:pt x="835412" y="53339"/>
                </a:lnTo>
                <a:lnTo>
                  <a:pt x="825626" y="38734"/>
                </a:lnTo>
                <a:lnTo>
                  <a:pt x="807122" y="21806"/>
                </a:lnTo>
                <a:lnTo>
                  <a:pt x="785510" y="9699"/>
                </a:lnTo>
                <a:lnTo>
                  <a:pt x="760779" y="2426"/>
                </a:lnTo>
                <a:lnTo>
                  <a:pt x="732917" y="0"/>
                </a:lnTo>
                <a:close/>
              </a:path>
              <a:path w="858520" h="369570">
                <a:moveTo>
                  <a:pt x="784986" y="185419"/>
                </a:moveTo>
                <a:lnTo>
                  <a:pt x="762238" y="218029"/>
                </a:lnTo>
                <a:lnTo>
                  <a:pt x="740663" y="223011"/>
                </a:lnTo>
                <a:lnTo>
                  <a:pt x="841763" y="223011"/>
                </a:lnTo>
                <a:lnTo>
                  <a:pt x="846687" y="214959"/>
                </a:lnTo>
                <a:lnTo>
                  <a:pt x="854328" y="196976"/>
                </a:lnTo>
                <a:lnTo>
                  <a:pt x="784986" y="185419"/>
                </a:lnTo>
                <a:close/>
              </a:path>
              <a:path w="858520" h="369570">
                <a:moveTo>
                  <a:pt x="835412" y="53339"/>
                </a:moveTo>
                <a:lnTo>
                  <a:pt x="737107" y="53339"/>
                </a:lnTo>
                <a:lnTo>
                  <a:pt x="747371" y="54316"/>
                </a:lnTo>
                <a:lnTo>
                  <a:pt x="756824" y="57245"/>
                </a:lnTo>
                <a:lnTo>
                  <a:pt x="784637" y="88376"/>
                </a:lnTo>
                <a:lnTo>
                  <a:pt x="788924" y="114934"/>
                </a:lnTo>
                <a:lnTo>
                  <a:pt x="855652" y="114934"/>
                </a:lnTo>
                <a:lnTo>
                  <a:pt x="850693" y="87883"/>
                </a:lnTo>
                <a:lnTo>
                  <a:pt x="840368" y="60737"/>
                </a:lnTo>
                <a:lnTo>
                  <a:pt x="835412" y="53339"/>
                </a:lnTo>
                <a:close/>
              </a:path>
              <a:path w="858520" h="369570">
                <a:moveTo>
                  <a:pt x="391413" y="5968"/>
                </a:moveTo>
                <a:lnTo>
                  <a:pt x="321690" y="5968"/>
                </a:lnTo>
                <a:lnTo>
                  <a:pt x="321690" y="172465"/>
                </a:lnTo>
                <a:lnTo>
                  <a:pt x="326995" y="219186"/>
                </a:lnTo>
                <a:lnTo>
                  <a:pt x="351805" y="256994"/>
                </a:lnTo>
                <a:lnTo>
                  <a:pt x="396287" y="274345"/>
                </a:lnTo>
                <a:lnTo>
                  <a:pt x="409194" y="275081"/>
                </a:lnTo>
                <a:lnTo>
                  <a:pt x="422056" y="274319"/>
                </a:lnTo>
                <a:lnTo>
                  <a:pt x="458597" y="262889"/>
                </a:lnTo>
                <a:lnTo>
                  <a:pt x="496443" y="229742"/>
                </a:lnTo>
                <a:lnTo>
                  <a:pt x="561085" y="229742"/>
                </a:lnTo>
                <a:lnTo>
                  <a:pt x="561085" y="221995"/>
                </a:lnTo>
                <a:lnTo>
                  <a:pt x="434975" y="221995"/>
                </a:lnTo>
                <a:lnTo>
                  <a:pt x="427499" y="221543"/>
                </a:lnTo>
                <a:lnTo>
                  <a:pt x="395217" y="194911"/>
                </a:lnTo>
                <a:lnTo>
                  <a:pt x="391652" y="151921"/>
                </a:lnTo>
                <a:lnTo>
                  <a:pt x="391413" y="126872"/>
                </a:lnTo>
                <a:lnTo>
                  <a:pt x="391413" y="5968"/>
                </a:lnTo>
                <a:close/>
              </a:path>
              <a:path w="858520" h="369570">
                <a:moveTo>
                  <a:pt x="561085" y="229742"/>
                </a:moveTo>
                <a:lnTo>
                  <a:pt x="496443" y="229742"/>
                </a:lnTo>
                <a:lnTo>
                  <a:pt x="496443" y="269112"/>
                </a:lnTo>
                <a:lnTo>
                  <a:pt x="561085" y="269112"/>
                </a:lnTo>
                <a:lnTo>
                  <a:pt x="561085" y="229742"/>
                </a:lnTo>
                <a:close/>
              </a:path>
              <a:path w="858520" h="369570">
                <a:moveTo>
                  <a:pt x="561085" y="5968"/>
                </a:moveTo>
                <a:lnTo>
                  <a:pt x="491489" y="5968"/>
                </a:lnTo>
                <a:lnTo>
                  <a:pt x="491489" y="116966"/>
                </a:lnTo>
                <a:lnTo>
                  <a:pt x="491158" y="142615"/>
                </a:lnTo>
                <a:lnTo>
                  <a:pt x="486282" y="187959"/>
                </a:lnTo>
                <a:lnTo>
                  <a:pt x="459692" y="216531"/>
                </a:lnTo>
                <a:lnTo>
                  <a:pt x="434975" y="221995"/>
                </a:lnTo>
                <a:lnTo>
                  <a:pt x="561085" y="221995"/>
                </a:lnTo>
                <a:lnTo>
                  <a:pt x="561085" y="5968"/>
                </a:lnTo>
                <a:close/>
              </a:path>
            </a:pathLst>
          </a:custGeom>
          <a:solidFill>
            <a:srgbClr val="FFFFFF"/>
          </a:solidFill>
        </p:spPr>
        <p:txBody>
          <a:bodyPr wrap="square" lIns="0" tIns="0" rIns="0" bIns="0" rtlCol="0"/>
          <a:lstStyle/>
          <a:p>
            <a:endParaRPr/>
          </a:p>
        </p:txBody>
      </p:sp>
      <p:sp>
        <p:nvSpPr>
          <p:cNvPr id="20" name="object 20"/>
          <p:cNvSpPr/>
          <p:nvPr/>
        </p:nvSpPr>
        <p:spPr>
          <a:xfrm>
            <a:off x="6705218" y="3596894"/>
            <a:ext cx="126110" cy="174752"/>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7319011" y="3595753"/>
            <a:ext cx="113157" cy="70739"/>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6960363" y="3552952"/>
            <a:ext cx="239395" cy="269240"/>
          </a:xfrm>
          <a:custGeom>
            <a:avLst/>
            <a:gdLst/>
            <a:ahLst/>
            <a:cxnLst/>
            <a:rect l="l" t="t" r="r" b="b"/>
            <a:pathLst>
              <a:path w="239395" h="269239">
                <a:moveTo>
                  <a:pt x="0" y="0"/>
                </a:moveTo>
                <a:lnTo>
                  <a:pt x="69723" y="0"/>
                </a:lnTo>
                <a:lnTo>
                  <a:pt x="69723" y="120904"/>
                </a:lnTo>
                <a:lnTo>
                  <a:pt x="69961" y="145952"/>
                </a:lnTo>
                <a:lnTo>
                  <a:pt x="73533" y="188975"/>
                </a:lnTo>
                <a:lnTo>
                  <a:pt x="105808" y="215574"/>
                </a:lnTo>
                <a:lnTo>
                  <a:pt x="113284" y="216027"/>
                </a:lnTo>
                <a:lnTo>
                  <a:pt x="121999" y="215427"/>
                </a:lnTo>
                <a:lnTo>
                  <a:pt x="157178" y="195310"/>
                </a:lnTo>
                <a:lnTo>
                  <a:pt x="168481" y="157019"/>
                </a:lnTo>
                <a:lnTo>
                  <a:pt x="169799" y="110998"/>
                </a:lnTo>
                <a:lnTo>
                  <a:pt x="169799" y="0"/>
                </a:lnTo>
                <a:lnTo>
                  <a:pt x="239395" y="0"/>
                </a:lnTo>
                <a:lnTo>
                  <a:pt x="239395" y="263144"/>
                </a:lnTo>
                <a:lnTo>
                  <a:pt x="174752" y="263144"/>
                </a:lnTo>
                <a:lnTo>
                  <a:pt x="174752" y="223774"/>
                </a:lnTo>
                <a:lnTo>
                  <a:pt x="166963" y="233703"/>
                </a:lnTo>
                <a:lnTo>
                  <a:pt x="125043" y="262255"/>
                </a:lnTo>
                <a:lnTo>
                  <a:pt x="87503" y="269113"/>
                </a:lnTo>
                <a:lnTo>
                  <a:pt x="74596" y="268376"/>
                </a:lnTo>
                <a:lnTo>
                  <a:pt x="30114" y="251025"/>
                </a:lnTo>
                <a:lnTo>
                  <a:pt x="5304" y="213217"/>
                </a:lnTo>
                <a:lnTo>
                  <a:pt x="0" y="166497"/>
                </a:lnTo>
                <a:lnTo>
                  <a:pt x="0"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7250940" y="3546983"/>
            <a:ext cx="246379" cy="275590"/>
          </a:xfrm>
          <a:custGeom>
            <a:avLst/>
            <a:gdLst/>
            <a:ahLst/>
            <a:cxnLst/>
            <a:rect l="l" t="t" r="r" b="b"/>
            <a:pathLst>
              <a:path w="246379" h="275589">
                <a:moveTo>
                  <a:pt x="120650" y="0"/>
                </a:moveTo>
                <a:lnTo>
                  <a:pt x="173243" y="9699"/>
                </a:lnTo>
                <a:lnTo>
                  <a:pt x="213359" y="38734"/>
                </a:lnTo>
                <a:lnTo>
                  <a:pt x="238426" y="87883"/>
                </a:lnTo>
                <a:lnTo>
                  <a:pt x="245871" y="157606"/>
                </a:lnTo>
                <a:lnTo>
                  <a:pt x="71373" y="157606"/>
                </a:lnTo>
                <a:lnTo>
                  <a:pt x="72709" y="172253"/>
                </a:lnTo>
                <a:lnTo>
                  <a:pt x="96785" y="213314"/>
                </a:lnTo>
                <a:lnTo>
                  <a:pt x="128396" y="223011"/>
                </a:lnTo>
                <a:lnTo>
                  <a:pt x="136255" y="222462"/>
                </a:lnTo>
                <a:lnTo>
                  <a:pt x="169527" y="194637"/>
                </a:lnTo>
                <a:lnTo>
                  <a:pt x="172719" y="185419"/>
                </a:lnTo>
                <a:lnTo>
                  <a:pt x="242061" y="196976"/>
                </a:lnTo>
                <a:lnTo>
                  <a:pt x="213326" y="244018"/>
                </a:lnTo>
                <a:lnTo>
                  <a:pt x="167338" y="270065"/>
                </a:lnTo>
                <a:lnTo>
                  <a:pt x="127634" y="275081"/>
                </a:lnTo>
                <a:lnTo>
                  <a:pt x="95561" y="272274"/>
                </a:lnTo>
                <a:lnTo>
                  <a:pt x="44749" y="249846"/>
                </a:lnTo>
                <a:lnTo>
                  <a:pt x="14626" y="211081"/>
                </a:lnTo>
                <a:lnTo>
                  <a:pt x="1621" y="165742"/>
                </a:lnTo>
                <a:lnTo>
                  <a:pt x="0" y="139572"/>
                </a:lnTo>
                <a:lnTo>
                  <a:pt x="2141" y="108592"/>
                </a:lnTo>
                <a:lnTo>
                  <a:pt x="19234" y="57348"/>
                </a:lnTo>
                <a:lnTo>
                  <a:pt x="52427" y="20841"/>
                </a:lnTo>
                <a:lnTo>
                  <a:pt x="95670" y="2311"/>
                </a:lnTo>
                <a:lnTo>
                  <a:pt x="120650" y="0"/>
                </a:lnTo>
                <a:close/>
              </a:path>
            </a:pathLst>
          </a:custGeom>
          <a:ln w="9144">
            <a:solidFill>
              <a:srgbClr val="000000"/>
            </a:solidFill>
          </a:ln>
        </p:spPr>
        <p:txBody>
          <a:bodyPr wrap="square" lIns="0" tIns="0" rIns="0" bIns="0" rtlCol="0"/>
          <a:lstStyle/>
          <a:p>
            <a:endParaRPr/>
          </a:p>
        </p:txBody>
      </p:sp>
      <p:sp>
        <p:nvSpPr>
          <p:cNvPr id="24" name="object 24"/>
          <p:cNvSpPr/>
          <p:nvPr/>
        </p:nvSpPr>
        <p:spPr>
          <a:xfrm>
            <a:off x="6638670" y="3546983"/>
            <a:ext cx="255904" cy="369570"/>
          </a:xfrm>
          <a:custGeom>
            <a:avLst/>
            <a:gdLst/>
            <a:ahLst/>
            <a:cxnLst/>
            <a:rect l="l" t="t" r="r" b="b"/>
            <a:pathLst>
              <a:path w="255904" h="369570">
                <a:moveTo>
                  <a:pt x="111759" y="0"/>
                </a:moveTo>
                <a:lnTo>
                  <a:pt x="157225" y="11175"/>
                </a:lnTo>
                <a:lnTo>
                  <a:pt x="191261" y="44830"/>
                </a:lnTo>
                <a:lnTo>
                  <a:pt x="191261" y="5968"/>
                </a:lnTo>
                <a:lnTo>
                  <a:pt x="255397" y="5968"/>
                </a:lnTo>
                <a:lnTo>
                  <a:pt x="255397" y="369188"/>
                </a:lnTo>
                <a:lnTo>
                  <a:pt x="185800" y="369188"/>
                </a:lnTo>
                <a:lnTo>
                  <a:pt x="185800" y="236854"/>
                </a:lnTo>
                <a:lnTo>
                  <a:pt x="178591" y="245238"/>
                </a:lnTo>
                <a:lnTo>
                  <a:pt x="141507" y="269295"/>
                </a:lnTo>
                <a:lnTo>
                  <a:pt x="107950" y="275081"/>
                </a:lnTo>
                <a:lnTo>
                  <a:pt x="86544" y="272964"/>
                </a:lnTo>
                <a:lnTo>
                  <a:pt x="49639" y="256061"/>
                </a:lnTo>
                <a:lnTo>
                  <a:pt x="19180" y="219898"/>
                </a:lnTo>
                <a:lnTo>
                  <a:pt x="2123" y="166522"/>
                </a:lnTo>
                <a:lnTo>
                  <a:pt x="0" y="134619"/>
                </a:lnTo>
                <a:lnTo>
                  <a:pt x="2000" y="104640"/>
                </a:lnTo>
                <a:lnTo>
                  <a:pt x="18002" y="55110"/>
                </a:lnTo>
                <a:lnTo>
                  <a:pt x="49055" y="19984"/>
                </a:lnTo>
                <a:lnTo>
                  <a:pt x="88921" y="2216"/>
                </a:lnTo>
                <a:lnTo>
                  <a:pt x="111759" y="0"/>
                </a:lnTo>
                <a:close/>
              </a:path>
            </a:pathLst>
          </a:custGeom>
          <a:ln w="9144">
            <a:solidFill>
              <a:srgbClr val="000000"/>
            </a:solidFill>
          </a:ln>
        </p:spPr>
        <p:txBody>
          <a:bodyPr wrap="square" lIns="0" tIns="0" rIns="0" bIns="0" rtlCol="0"/>
          <a:lstStyle/>
          <a:p>
            <a:endParaRPr/>
          </a:p>
        </p:txBody>
      </p:sp>
      <p:sp>
        <p:nvSpPr>
          <p:cNvPr id="25" name="object 25"/>
          <p:cNvSpPr/>
          <p:nvPr/>
        </p:nvSpPr>
        <p:spPr>
          <a:xfrm>
            <a:off x="1027175" y="4047758"/>
            <a:ext cx="7119366" cy="506717"/>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1037589" y="4057903"/>
            <a:ext cx="7066026" cy="453390"/>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1024127" y="4657358"/>
            <a:ext cx="6159246" cy="525005"/>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1033373" y="4667503"/>
            <a:ext cx="6107836" cy="47244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1033272" y="5260849"/>
            <a:ext cx="6677406" cy="538721"/>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1042542" y="5270880"/>
            <a:ext cx="6625208" cy="485394"/>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1042416" y="5876544"/>
            <a:ext cx="5746242" cy="532638"/>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1052702" y="5886655"/>
            <a:ext cx="5692902" cy="479221"/>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6780278" y="6170676"/>
            <a:ext cx="130301" cy="131800"/>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6794245" y="6184864"/>
            <a:ext cx="69850" cy="69850"/>
          </a:xfrm>
          <a:custGeom>
            <a:avLst/>
            <a:gdLst/>
            <a:ahLst/>
            <a:cxnLst/>
            <a:rect l="l" t="t" r="r" b="b"/>
            <a:pathLst>
              <a:path w="69850" h="69850">
                <a:moveTo>
                  <a:pt x="0" y="69631"/>
                </a:moveTo>
                <a:lnTo>
                  <a:pt x="69631" y="69631"/>
                </a:lnTo>
                <a:lnTo>
                  <a:pt x="69631" y="0"/>
                </a:lnTo>
                <a:lnTo>
                  <a:pt x="0" y="0"/>
                </a:lnTo>
                <a:lnTo>
                  <a:pt x="0" y="69631"/>
                </a:lnTo>
                <a:close/>
              </a:path>
            </a:pathLst>
          </a:custGeom>
          <a:solidFill>
            <a:srgbClr val="FFFFFF"/>
          </a:solidFill>
        </p:spPr>
        <p:txBody>
          <a:bodyPr wrap="square" lIns="0" tIns="0" rIns="0" bIns="0" rtlCol="0"/>
          <a:lstStyle/>
          <a:p>
            <a:endParaRPr/>
          </a:p>
        </p:txBody>
      </p:sp>
      <p:sp>
        <p:nvSpPr>
          <p:cNvPr id="35" name="object 35"/>
          <p:cNvSpPr/>
          <p:nvPr/>
        </p:nvSpPr>
        <p:spPr>
          <a:xfrm>
            <a:off x="6794245" y="6184864"/>
            <a:ext cx="69850" cy="69850"/>
          </a:xfrm>
          <a:custGeom>
            <a:avLst/>
            <a:gdLst/>
            <a:ahLst/>
            <a:cxnLst/>
            <a:rect l="l" t="t" r="r" b="b"/>
            <a:pathLst>
              <a:path w="69850" h="69850">
                <a:moveTo>
                  <a:pt x="0" y="69631"/>
                </a:moveTo>
                <a:lnTo>
                  <a:pt x="69631" y="69631"/>
                </a:lnTo>
                <a:lnTo>
                  <a:pt x="69631" y="0"/>
                </a:lnTo>
                <a:lnTo>
                  <a:pt x="0" y="0"/>
                </a:lnTo>
                <a:lnTo>
                  <a:pt x="0" y="69631"/>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294" y="261367"/>
            <a:ext cx="4986655" cy="696595"/>
          </a:xfrm>
          <a:prstGeom prst="rect">
            <a:avLst/>
          </a:prstGeom>
        </p:spPr>
        <p:txBody>
          <a:bodyPr vert="horz" wrap="square" lIns="0" tIns="12700" rIns="0" bIns="0" rtlCol="0" anchor="ctr">
            <a:spAutoFit/>
          </a:bodyPr>
          <a:lstStyle/>
          <a:p>
            <a:pPr marL="12700">
              <a:lnSpc>
                <a:spcPct val="100000"/>
              </a:lnSpc>
              <a:spcBef>
                <a:spcPts val="100"/>
              </a:spcBef>
            </a:pPr>
            <a:r>
              <a:rPr spc="-470" dirty="0"/>
              <a:t>La </a:t>
            </a:r>
            <a:r>
              <a:rPr spc="-215" dirty="0"/>
              <a:t>Iglesia </a:t>
            </a:r>
            <a:r>
              <a:rPr spc="-200" dirty="0"/>
              <a:t>de </a:t>
            </a:r>
            <a:r>
              <a:rPr spc="-300" dirty="0"/>
              <a:t>Hechos</a:t>
            </a:r>
            <a:r>
              <a:rPr spc="-850"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7091" y="2802597"/>
            <a:ext cx="6050280" cy="6035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41475" y="2827022"/>
            <a:ext cx="221742" cy="42748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55712" y="2841753"/>
            <a:ext cx="160020" cy="365125"/>
          </a:xfrm>
          <a:custGeom>
            <a:avLst/>
            <a:gdLst/>
            <a:ahLst/>
            <a:cxnLst/>
            <a:rect l="l" t="t" r="r" b="b"/>
            <a:pathLst>
              <a:path w="160019" h="365125">
                <a:moveTo>
                  <a:pt x="159626" y="102362"/>
                </a:moveTo>
                <a:lnTo>
                  <a:pt x="89954" y="102362"/>
                </a:lnTo>
                <a:lnTo>
                  <a:pt x="89954" y="364744"/>
                </a:lnTo>
                <a:lnTo>
                  <a:pt x="159626" y="364744"/>
                </a:lnTo>
                <a:lnTo>
                  <a:pt x="159626" y="102362"/>
                </a:lnTo>
                <a:close/>
              </a:path>
              <a:path w="160019" h="365125">
                <a:moveTo>
                  <a:pt x="159626" y="0"/>
                </a:moveTo>
                <a:lnTo>
                  <a:pt x="103085" y="0"/>
                </a:lnTo>
                <a:lnTo>
                  <a:pt x="95880" y="16069"/>
                </a:lnTo>
                <a:lnTo>
                  <a:pt x="86167" y="31114"/>
                </a:lnTo>
                <a:lnTo>
                  <a:pt x="43532" y="69516"/>
                </a:lnTo>
                <a:lnTo>
                  <a:pt x="0" y="91948"/>
                </a:lnTo>
                <a:lnTo>
                  <a:pt x="0" y="155067"/>
                </a:lnTo>
                <a:lnTo>
                  <a:pt x="25044" y="145403"/>
                </a:lnTo>
                <a:lnTo>
                  <a:pt x="48382" y="133381"/>
                </a:lnTo>
                <a:lnTo>
                  <a:pt x="70017" y="119026"/>
                </a:lnTo>
                <a:lnTo>
                  <a:pt x="89954" y="102362"/>
                </a:lnTo>
                <a:lnTo>
                  <a:pt x="159626" y="102362"/>
                </a:lnTo>
                <a:lnTo>
                  <a:pt x="159626" y="0"/>
                </a:lnTo>
                <a:close/>
              </a:path>
            </a:pathLst>
          </a:custGeom>
          <a:solidFill>
            <a:srgbClr val="FF00FF"/>
          </a:solidFill>
        </p:spPr>
        <p:txBody>
          <a:bodyPr wrap="square" lIns="0" tIns="0" rIns="0" bIns="0" rtlCol="0"/>
          <a:lstStyle/>
          <a:p>
            <a:endParaRPr/>
          </a:p>
        </p:txBody>
      </p:sp>
      <p:sp>
        <p:nvSpPr>
          <p:cNvPr id="7" name="object 7"/>
          <p:cNvSpPr/>
          <p:nvPr/>
        </p:nvSpPr>
        <p:spPr>
          <a:xfrm>
            <a:off x="1155712" y="2841753"/>
            <a:ext cx="160020" cy="365125"/>
          </a:xfrm>
          <a:custGeom>
            <a:avLst/>
            <a:gdLst/>
            <a:ahLst/>
            <a:cxnLst/>
            <a:rect l="l" t="t" r="r" b="b"/>
            <a:pathLst>
              <a:path w="160019" h="365125">
                <a:moveTo>
                  <a:pt x="103085" y="0"/>
                </a:moveTo>
                <a:lnTo>
                  <a:pt x="159626" y="0"/>
                </a:lnTo>
                <a:lnTo>
                  <a:pt x="159626" y="364744"/>
                </a:lnTo>
                <a:lnTo>
                  <a:pt x="89954" y="364744"/>
                </a:lnTo>
                <a:lnTo>
                  <a:pt x="89954" y="102362"/>
                </a:lnTo>
                <a:lnTo>
                  <a:pt x="70017" y="119026"/>
                </a:lnTo>
                <a:lnTo>
                  <a:pt x="48382" y="133381"/>
                </a:lnTo>
                <a:lnTo>
                  <a:pt x="25044" y="145403"/>
                </a:lnTo>
                <a:lnTo>
                  <a:pt x="0" y="155067"/>
                </a:lnTo>
                <a:lnTo>
                  <a:pt x="0" y="91948"/>
                </a:lnTo>
                <a:lnTo>
                  <a:pt x="13923" y="86471"/>
                </a:lnTo>
                <a:lnTo>
                  <a:pt x="28433" y="78993"/>
                </a:lnTo>
                <a:lnTo>
                  <a:pt x="73948" y="45112"/>
                </a:lnTo>
                <a:lnTo>
                  <a:pt x="95880" y="16069"/>
                </a:lnTo>
                <a:lnTo>
                  <a:pt x="103085" y="0"/>
                </a:lnTo>
                <a:close/>
              </a:path>
            </a:pathLst>
          </a:custGeom>
          <a:ln w="9144">
            <a:solidFill>
              <a:srgbClr val="000000"/>
            </a:solidFill>
          </a:ln>
        </p:spPr>
        <p:txBody>
          <a:bodyPr wrap="square" lIns="0" tIns="0" rIns="0" bIns="0" rtlCol="0"/>
          <a:lstStyle/>
          <a:p>
            <a:endParaRPr/>
          </a:p>
        </p:txBody>
      </p:sp>
      <p:sp>
        <p:nvSpPr>
          <p:cNvPr id="8" name="object 8"/>
          <p:cNvSpPr/>
          <p:nvPr/>
        </p:nvSpPr>
        <p:spPr>
          <a:xfrm>
            <a:off x="1418844" y="2828531"/>
            <a:ext cx="3022854" cy="43054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429387" y="2838706"/>
            <a:ext cx="2970149" cy="37833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553711" y="2828531"/>
            <a:ext cx="2513838" cy="43054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562728" y="2838706"/>
            <a:ext cx="2461514" cy="37833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520184" y="3243033"/>
            <a:ext cx="2571750" cy="8766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533902" y="3269741"/>
            <a:ext cx="2510155" cy="0"/>
          </a:xfrm>
          <a:custGeom>
            <a:avLst/>
            <a:gdLst/>
            <a:ahLst/>
            <a:cxnLst/>
            <a:rect l="l" t="t" r="r" b="b"/>
            <a:pathLst>
              <a:path w="2510154">
                <a:moveTo>
                  <a:pt x="0" y="0"/>
                </a:moveTo>
                <a:lnTo>
                  <a:pt x="2510028" y="0"/>
                </a:lnTo>
              </a:path>
            </a:pathLst>
          </a:custGeom>
          <a:ln w="25908">
            <a:solidFill>
              <a:srgbClr val="FF00FF"/>
            </a:solidFill>
          </a:ln>
        </p:spPr>
        <p:txBody>
          <a:bodyPr wrap="square" lIns="0" tIns="0" rIns="0" bIns="0" rtlCol="0"/>
          <a:lstStyle/>
          <a:p>
            <a:endParaRPr/>
          </a:p>
        </p:txBody>
      </p:sp>
      <p:sp>
        <p:nvSpPr>
          <p:cNvPr id="14" name="object 14"/>
          <p:cNvSpPr/>
          <p:nvPr/>
        </p:nvSpPr>
        <p:spPr>
          <a:xfrm>
            <a:off x="4533902" y="3256788"/>
            <a:ext cx="2510155" cy="26034"/>
          </a:xfrm>
          <a:custGeom>
            <a:avLst/>
            <a:gdLst/>
            <a:ahLst/>
            <a:cxnLst/>
            <a:rect l="l" t="t" r="r" b="b"/>
            <a:pathLst>
              <a:path w="2510154" h="26035">
                <a:moveTo>
                  <a:pt x="0" y="0"/>
                </a:moveTo>
                <a:lnTo>
                  <a:pt x="1255014" y="0"/>
                </a:lnTo>
                <a:lnTo>
                  <a:pt x="2510028" y="0"/>
                </a:lnTo>
                <a:lnTo>
                  <a:pt x="2510028" y="25908"/>
                </a:lnTo>
                <a:lnTo>
                  <a:pt x="1255014" y="25908"/>
                </a:lnTo>
                <a:lnTo>
                  <a:pt x="0" y="25908"/>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2822448" y="3788664"/>
            <a:ext cx="2458212" cy="60807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2846832" y="3942602"/>
            <a:ext cx="188226" cy="186677"/>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2857121" y="3951859"/>
            <a:ext cx="134747" cy="134874"/>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3174492" y="3813049"/>
            <a:ext cx="1994154" cy="436625"/>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3184779" y="3823080"/>
            <a:ext cx="1941322" cy="384556"/>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140964" y="4233633"/>
            <a:ext cx="2064258" cy="87668"/>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3154681" y="4260341"/>
            <a:ext cx="2002789" cy="0"/>
          </a:xfrm>
          <a:custGeom>
            <a:avLst/>
            <a:gdLst/>
            <a:ahLst/>
            <a:cxnLst/>
            <a:rect l="l" t="t" r="r" b="b"/>
            <a:pathLst>
              <a:path w="2002789">
                <a:moveTo>
                  <a:pt x="0" y="0"/>
                </a:moveTo>
                <a:lnTo>
                  <a:pt x="2002536" y="0"/>
                </a:lnTo>
              </a:path>
            </a:pathLst>
          </a:custGeom>
          <a:ln w="25907">
            <a:solidFill>
              <a:srgbClr val="FFFFFF"/>
            </a:solidFill>
          </a:ln>
        </p:spPr>
        <p:txBody>
          <a:bodyPr wrap="square" lIns="0" tIns="0" rIns="0" bIns="0" rtlCol="0"/>
          <a:lstStyle/>
          <a:p>
            <a:endParaRPr/>
          </a:p>
        </p:txBody>
      </p:sp>
      <p:sp>
        <p:nvSpPr>
          <p:cNvPr id="22" name="object 22"/>
          <p:cNvSpPr/>
          <p:nvPr/>
        </p:nvSpPr>
        <p:spPr>
          <a:xfrm>
            <a:off x="3154681" y="4247388"/>
            <a:ext cx="2002789" cy="26034"/>
          </a:xfrm>
          <a:custGeom>
            <a:avLst/>
            <a:gdLst/>
            <a:ahLst/>
            <a:cxnLst/>
            <a:rect l="l" t="t" r="r" b="b"/>
            <a:pathLst>
              <a:path w="2002789" h="26035">
                <a:moveTo>
                  <a:pt x="0" y="25907"/>
                </a:moveTo>
                <a:lnTo>
                  <a:pt x="2002536" y="25907"/>
                </a:lnTo>
                <a:lnTo>
                  <a:pt x="2002536" y="0"/>
                </a:lnTo>
                <a:lnTo>
                  <a:pt x="0" y="0"/>
                </a:lnTo>
                <a:lnTo>
                  <a:pt x="0" y="25907"/>
                </a:lnTo>
                <a:close/>
              </a:path>
            </a:pathLst>
          </a:custGeom>
          <a:ln w="9144">
            <a:solidFill>
              <a:srgbClr val="000000"/>
            </a:solidFill>
          </a:ln>
        </p:spPr>
        <p:txBody>
          <a:bodyPr wrap="square" lIns="0" tIns="0" rIns="0" bIns="0" rtlCol="0"/>
          <a:lstStyle/>
          <a:p>
            <a:endParaRPr/>
          </a:p>
        </p:txBody>
      </p:sp>
      <p:sp>
        <p:nvSpPr>
          <p:cNvPr id="23" name="object 23"/>
          <p:cNvSpPr/>
          <p:nvPr/>
        </p:nvSpPr>
        <p:spPr>
          <a:xfrm>
            <a:off x="2822448" y="4785385"/>
            <a:ext cx="2852928" cy="601954"/>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2846832" y="4933202"/>
            <a:ext cx="188226" cy="186677"/>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2857121" y="4942459"/>
            <a:ext cx="134747" cy="134874"/>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3176016" y="4809731"/>
            <a:ext cx="2405634" cy="430542"/>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186050" y="4819905"/>
            <a:ext cx="2352929" cy="378333"/>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3140964" y="5224233"/>
            <a:ext cx="2458974" cy="87668"/>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3154679" y="5250941"/>
            <a:ext cx="2397760" cy="0"/>
          </a:xfrm>
          <a:custGeom>
            <a:avLst/>
            <a:gdLst/>
            <a:ahLst/>
            <a:cxnLst/>
            <a:rect l="l" t="t" r="r" b="b"/>
            <a:pathLst>
              <a:path w="2397760">
                <a:moveTo>
                  <a:pt x="0" y="0"/>
                </a:moveTo>
                <a:lnTo>
                  <a:pt x="2397252" y="0"/>
                </a:lnTo>
              </a:path>
            </a:pathLst>
          </a:custGeom>
          <a:ln w="25908">
            <a:solidFill>
              <a:srgbClr val="FFFFFF"/>
            </a:solidFill>
          </a:ln>
        </p:spPr>
        <p:txBody>
          <a:bodyPr wrap="square" lIns="0" tIns="0" rIns="0" bIns="0" rtlCol="0"/>
          <a:lstStyle/>
          <a:p>
            <a:endParaRPr/>
          </a:p>
        </p:txBody>
      </p:sp>
      <p:sp>
        <p:nvSpPr>
          <p:cNvPr id="30" name="object 30"/>
          <p:cNvSpPr/>
          <p:nvPr/>
        </p:nvSpPr>
        <p:spPr>
          <a:xfrm>
            <a:off x="3154679" y="5237988"/>
            <a:ext cx="2397760" cy="26034"/>
          </a:xfrm>
          <a:custGeom>
            <a:avLst/>
            <a:gdLst/>
            <a:ahLst/>
            <a:cxnLst/>
            <a:rect l="l" t="t" r="r" b="b"/>
            <a:pathLst>
              <a:path w="2397760" h="26035">
                <a:moveTo>
                  <a:pt x="0" y="0"/>
                </a:moveTo>
                <a:lnTo>
                  <a:pt x="1198625" y="0"/>
                </a:lnTo>
                <a:lnTo>
                  <a:pt x="2397252" y="0"/>
                </a:lnTo>
                <a:lnTo>
                  <a:pt x="2397252" y="25908"/>
                </a:lnTo>
                <a:lnTo>
                  <a:pt x="1198625" y="25908"/>
                </a:lnTo>
                <a:lnTo>
                  <a:pt x="0" y="25908"/>
                </a:lnTo>
                <a:lnTo>
                  <a:pt x="0" y="0"/>
                </a:lnTo>
                <a:close/>
              </a:path>
            </a:pathLst>
          </a:custGeom>
          <a:ln w="9144">
            <a:solidFill>
              <a:srgbClr val="000000"/>
            </a:solidFill>
          </a:ln>
        </p:spPr>
        <p:txBody>
          <a:bodyPr wrap="square" lIns="0" tIns="0" rIns="0" bIns="0" rtlCol="0"/>
          <a:lstStyle/>
          <a:p>
            <a:endParaRPr/>
          </a:p>
        </p:txBody>
      </p:sp>
      <p:sp>
        <p:nvSpPr>
          <p:cNvPr id="31" name="object 31"/>
          <p:cNvSpPr/>
          <p:nvPr/>
        </p:nvSpPr>
        <p:spPr>
          <a:xfrm>
            <a:off x="2822448" y="5769864"/>
            <a:ext cx="2061972" cy="608076"/>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2846832" y="5923777"/>
            <a:ext cx="188226" cy="186677"/>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2857121" y="5933111"/>
            <a:ext cx="134747" cy="134785"/>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3176018" y="5794247"/>
            <a:ext cx="1599437" cy="436626"/>
          </a:xfrm>
          <a:prstGeom prst="rect">
            <a:avLst/>
          </a:prstGeom>
          <a:blipFill>
            <a:blip r:embed="rId22" cstate="print"/>
            <a:stretch>
              <a:fillRect/>
            </a:stretch>
          </a:blipFill>
        </p:spPr>
        <p:txBody>
          <a:bodyPr wrap="square" lIns="0" tIns="0" rIns="0" bIns="0" rtlCol="0"/>
          <a:lstStyle/>
          <a:p>
            <a:endParaRPr/>
          </a:p>
        </p:txBody>
      </p:sp>
      <p:sp>
        <p:nvSpPr>
          <p:cNvPr id="35" name="object 35"/>
          <p:cNvSpPr/>
          <p:nvPr/>
        </p:nvSpPr>
        <p:spPr>
          <a:xfrm>
            <a:off x="3190622" y="5808827"/>
            <a:ext cx="1537335" cy="375920"/>
          </a:xfrm>
          <a:custGeom>
            <a:avLst/>
            <a:gdLst/>
            <a:ahLst/>
            <a:cxnLst/>
            <a:rect l="l" t="t" r="r" b="b"/>
            <a:pathLst>
              <a:path w="1537335" h="375920">
                <a:moveTo>
                  <a:pt x="1107440" y="100355"/>
                </a:moveTo>
                <a:lnTo>
                  <a:pt x="1053611" y="109978"/>
                </a:lnTo>
                <a:lnTo>
                  <a:pt x="1009697" y="138396"/>
                </a:lnTo>
                <a:lnTo>
                  <a:pt x="981575" y="183386"/>
                </a:lnTo>
                <a:lnTo>
                  <a:pt x="971931" y="234175"/>
                </a:lnTo>
                <a:lnTo>
                  <a:pt x="973002" y="255985"/>
                </a:lnTo>
                <a:lnTo>
                  <a:pt x="981575" y="294452"/>
                </a:lnTo>
                <a:lnTo>
                  <a:pt x="1010031" y="338893"/>
                </a:lnTo>
                <a:lnTo>
                  <a:pt x="1055584" y="366212"/>
                </a:lnTo>
                <a:lnTo>
                  <a:pt x="1107948" y="375411"/>
                </a:lnTo>
                <a:lnTo>
                  <a:pt x="1135949" y="372957"/>
                </a:lnTo>
                <a:lnTo>
                  <a:pt x="1161462" y="365593"/>
                </a:lnTo>
                <a:lnTo>
                  <a:pt x="1184475" y="353321"/>
                </a:lnTo>
                <a:lnTo>
                  <a:pt x="1204976" y="336143"/>
                </a:lnTo>
                <a:lnTo>
                  <a:pt x="1219041" y="318668"/>
                </a:lnTo>
                <a:lnTo>
                  <a:pt x="1107694" y="318668"/>
                </a:lnTo>
                <a:lnTo>
                  <a:pt x="1094618" y="317368"/>
                </a:lnTo>
                <a:lnTo>
                  <a:pt x="1061846" y="297853"/>
                </a:lnTo>
                <a:lnTo>
                  <a:pt x="1044469" y="256312"/>
                </a:lnTo>
                <a:lnTo>
                  <a:pt x="1043305" y="237883"/>
                </a:lnTo>
                <a:lnTo>
                  <a:pt x="1044469" y="219455"/>
                </a:lnTo>
                <a:lnTo>
                  <a:pt x="1061846" y="177914"/>
                </a:lnTo>
                <a:lnTo>
                  <a:pt x="1094618" y="158401"/>
                </a:lnTo>
                <a:lnTo>
                  <a:pt x="1107694" y="157098"/>
                </a:lnTo>
                <a:lnTo>
                  <a:pt x="1219838" y="157098"/>
                </a:lnTo>
                <a:lnTo>
                  <a:pt x="1205357" y="139141"/>
                </a:lnTo>
                <a:lnTo>
                  <a:pt x="1184949" y="122172"/>
                </a:lnTo>
                <a:lnTo>
                  <a:pt x="1161827" y="110051"/>
                </a:lnTo>
                <a:lnTo>
                  <a:pt x="1135991" y="102779"/>
                </a:lnTo>
                <a:lnTo>
                  <a:pt x="1107440" y="100355"/>
                </a:lnTo>
                <a:close/>
              </a:path>
              <a:path w="1537335" h="375920">
                <a:moveTo>
                  <a:pt x="1219838" y="157098"/>
                </a:moveTo>
                <a:lnTo>
                  <a:pt x="1107694" y="157098"/>
                </a:lnTo>
                <a:lnTo>
                  <a:pt x="1120767" y="158401"/>
                </a:lnTo>
                <a:lnTo>
                  <a:pt x="1132744" y="162305"/>
                </a:lnTo>
                <a:lnTo>
                  <a:pt x="1161521" y="189470"/>
                </a:lnTo>
                <a:lnTo>
                  <a:pt x="1171940" y="237147"/>
                </a:lnTo>
                <a:lnTo>
                  <a:pt x="1171925" y="237883"/>
                </a:lnTo>
                <a:lnTo>
                  <a:pt x="1161486" y="286296"/>
                </a:lnTo>
                <a:lnTo>
                  <a:pt x="1132744" y="313466"/>
                </a:lnTo>
                <a:lnTo>
                  <a:pt x="1107694" y="318668"/>
                </a:lnTo>
                <a:lnTo>
                  <a:pt x="1219041" y="318668"/>
                </a:lnTo>
                <a:lnTo>
                  <a:pt x="1221811" y="315226"/>
                </a:lnTo>
                <a:lnTo>
                  <a:pt x="1233836" y="291755"/>
                </a:lnTo>
                <a:lnTo>
                  <a:pt x="1241051" y="265729"/>
                </a:lnTo>
                <a:lnTo>
                  <a:pt x="1243457" y="237147"/>
                </a:lnTo>
                <a:lnTo>
                  <a:pt x="1241075" y="208812"/>
                </a:lnTo>
                <a:lnTo>
                  <a:pt x="1233932" y="183033"/>
                </a:lnTo>
                <a:lnTo>
                  <a:pt x="1222025" y="159810"/>
                </a:lnTo>
                <a:lnTo>
                  <a:pt x="1219838" y="157098"/>
                </a:lnTo>
                <a:close/>
              </a:path>
              <a:path w="1537335" h="375920">
                <a:moveTo>
                  <a:pt x="915924" y="106311"/>
                </a:moveTo>
                <a:lnTo>
                  <a:pt x="846328" y="106311"/>
                </a:lnTo>
                <a:lnTo>
                  <a:pt x="846328" y="369468"/>
                </a:lnTo>
                <a:lnTo>
                  <a:pt x="915924" y="369468"/>
                </a:lnTo>
                <a:lnTo>
                  <a:pt x="915924" y="106311"/>
                </a:lnTo>
                <a:close/>
              </a:path>
              <a:path w="1537335" h="375920">
                <a:moveTo>
                  <a:pt x="492252" y="106311"/>
                </a:moveTo>
                <a:lnTo>
                  <a:pt x="422656" y="106311"/>
                </a:lnTo>
                <a:lnTo>
                  <a:pt x="422656" y="369468"/>
                </a:lnTo>
                <a:lnTo>
                  <a:pt x="492252" y="369468"/>
                </a:lnTo>
                <a:lnTo>
                  <a:pt x="492252" y="106311"/>
                </a:lnTo>
                <a:close/>
              </a:path>
              <a:path w="1537335" h="375920">
                <a:moveTo>
                  <a:pt x="1361567" y="106311"/>
                </a:moveTo>
                <a:lnTo>
                  <a:pt x="1296924" y="106311"/>
                </a:lnTo>
                <a:lnTo>
                  <a:pt x="1296924" y="369468"/>
                </a:lnTo>
                <a:lnTo>
                  <a:pt x="1366520" y="369468"/>
                </a:lnTo>
                <a:lnTo>
                  <a:pt x="1366520" y="250278"/>
                </a:lnTo>
                <a:lnTo>
                  <a:pt x="1366853" y="229956"/>
                </a:lnTo>
                <a:lnTo>
                  <a:pt x="1371854" y="189814"/>
                </a:lnTo>
                <a:lnTo>
                  <a:pt x="1398994" y="159209"/>
                </a:lnTo>
                <a:lnTo>
                  <a:pt x="1424051" y="153631"/>
                </a:lnTo>
                <a:lnTo>
                  <a:pt x="1531323" y="153631"/>
                </a:lnTo>
                <a:lnTo>
                  <a:pt x="1530605" y="151129"/>
                </a:lnTo>
                <a:lnTo>
                  <a:pt x="1528118" y="144957"/>
                </a:lnTo>
                <a:lnTo>
                  <a:pt x="1361567" y="144957"/>
                </a:lnTo>
                <a:lnTo>
                  <a:pt x="1361567" y="106311"/>
                </a:lnTo>
                <a:close/>
              </a:path>
              <a:path w="1537335" h="375920">
                <a:moveTo>
                  <a:pt x="1531323" y="153631"/>
                </a:moveTo>
                <a:lnTo>
                  <a:pt x="1433449" y="153631"/>
                </a:lnTo>
                <a:lnTo>
                  <a:pt x="1441450" y="155943"/>
                </a:lnTo>
                <a:lnTo>
                  <a:pt x="1454912" y="165201"/>
                </a:lnTo>
                <a:lnTo>
                  <a:pt x="1466838" y="215732"/>
                </a:lnTo>
                <a:lnTo>
                  <a:pt x="1467104" y="369468"/>
                </a:lnTo>
                <a:lnTo>
                  <a:pt x="1536827" y="369468"/>
                </a:lnTo>
                <a:lnTo>
                  <a:pt x="1536723" y="199727"/>
                </a:lnTo>
                <a:lnTo>
                  <a:pt x="1532890" y="159092"/>
                </a:lnTo>
                <a:lnTo>
                  <a:pt x="1531323" y="153631"/>
                </a:lnTo>
                <a:close/>
              </a:path>
              <a:path w="1537335" h="375920">
                <a:moveTo>
                  <a:pt x="1448308" y="100355"/>
                </a:moveTo>
                <a:lnTo>
                  <a:pt x="1423306" y="103143"/>
                </a:lnTo>
                <a:lnTo>
                  <a:pt x="1400508" y="111507"/>
                </a:lnTo>
                <a:lnTo>
                  <a:pt x="1379924" y="125446"/>
                </a:lnTo>
                <a:lnTo>
                  <a:pt x="1361567" y="144957"/>
                </a:lnTo>
                <a:lnTo>
                  <a:pt x="1528118" y="144957"/>
                </a:lnTo>
                <a:lnTo>
                  <a:pt x="1499423" y="113099"/>
                </a:lnTo>
                <a:lnTo>
                  <a:pt x="1459593" y="100874"/>
                </a:lnTo>
                <a:lnTo>
                  <a:pt x="1448308" y="100355"/>
                </a:lnTo>
                <a:close/>
              </a:path>
              <a:path w="1537335" h="375920">
                <a:moveTo>
                  <a:pt x="609727" y="283730"/>
                </a:moveTo>
                <a:lnTo>
                  <a:pt x="539877" y="294385"/>
                </a:lnTo>
                <a:lnTo>
                  <a:pt x="546018" y="312118"/>
                </a:lnTo>
                <a:lnTo>
                  <a:pt x="554910" y="327901"/>
                </a:lnTo>
                <a:lnTo>
                  <a:pt x="597943" y="363147"/>
                </a:lnTo>
                <a:lnTo>
                  <a:pt x="640512" y="374049"/>
                </a:lnTo>
                <a:lnTo>
                  <a:pt x="665988" y="375411"/>
                </a:lnTo>
                <a:lnTo>
                  <a:pt x="693781" y="373785"/>
                </a:lnTo>
                <a:lnTo>
                  <a:pt x="738461" y="360779"/>
                </a:lnTo>
                <a:lnTo>
                  <a:pt x="768637" y="335755"/>
                </a:lnTo>
                <a:lnTo>
                  <a:pt x="775378" y="325107"/>
                </a:lnTo>
                <a:lnTo>
                  <a:pt x="665988" y="325107"/>
                </a:lnTo>
                <a:lnTo>
                  <a:pt x="654389" y="324449"/>
                </a:lnTo>
                <a:lnTo>
                  <a:pt x="616458" y="301602"/>
                </a:lnTo>
                <a:lnTo>
                  <a:pt x="612509" y="293279"/>
                </a:lnTo>
                <a:lnTo>
                  <a:pt x="609727" y="283730"/>
                </a:lnTo>
                <a:close/>
              </a:path>
              <a:path w="1537335" h="375920">
                <a:moveTo>
                  <a:pt x="660273" y="100355"/>
                </a:moveTo>
                <a:lnTo>
                  <a:pt x="610933" y="106181"/>
                </a:lnTo>
                <a:lnTo>
                  <a:pt x="576453" y="123647"/>
                </a:lnTo>
                <a:lnTo>
                  <a:pt x="551217" y="164723"/>
                </a:lnTo>
                <a:lnTo>
                  <a:pt x="549529" y="181140"/>
                </a:lnTo>
                <a:lnTo>
                  <a:pt x="551481" y="199058"/>
                </a:lnTo>
                <a:lnTo>
                  <a:pt x="580770" y="240360"/>
                </a:lnTo>
                <a:lnTo>
                  <a:pt x="618696" y="256533"/>
                </a:lnTo>
                <a:lnTo>
                  <a:pt x="699643" y="277126"/>
                </a:lnTo>
                <a:lnTo>
                  <a:pt x="707390" y="280174"/>
                </a:lnTo>
                <a:lnTo>
                  <a:pt x="710819" y="283476"/>
                </a:lnTo>
                <a:lnTo>
                  <a:pt x="714120" y="286956"/>
                </a:lnTo>
                <a:lnTo>
                  <a:pt x="715771" y="291325"/>
                </a:lnTo>
                <a:lnTo>
                  <a:pt x="715771" y="304380"/>
                </a:lnTo>
                <a:lnTo>
                  <a:pt x="678660" y="324488"/>
                </a:lnTo>
                <a:lnTo>
                  <a:pt x="665988" y="325107"/>
                </a:lnTo>
                <a:lnTo>
                  <a:pt x="775378" y="325107"/>
                </a:lnTo>
                <a:lnTo>
                  <a:pt x="778081" y="320838"/>
                </a:lnTo>
                <a:lnTo>
                  <a:pt x="783738" y="304652"/>
                </a:lnTo>
                <a:lnTo>
                  <a:pt x="785621" y="287197"/>
                </a:lnTo>
                <a:lnTo>
                  <a:pt x="784264" y="271509"/>
                </a:lnTo>
                <a:lnTo>
                  <a:pt x="763905" y="235407"/>
                </a:lnTo>
                <a:lnTo>
                  <a:pt x="711898" y="211111"/>
                </a:lnTo>
                <a:lnTo>
                  <a:pt x="661251" y="198471"/>
                </a:lnTo>
                <a:lnTo>
                  <a:pt x="642096" y="193222"/>
                </a:lnTo>
                <a:lnTo>
                  <a:pt x="628727" y="188685"/>
                </a:lnTo>
                <a:lnTo>
                  <a:pt x="621157" y="184861"/>
                </a:lnTo>
                <a:lnTo>
                  <a:pt x="616457" y="181394"/>
                </a:lnTo>
                <a:lnTo>
                  <a:pt x="614171" y="177177"/>
                </a:lnTo>
                <a:lnTo>
                  <a:pt x="614171" y="166433"/>
                </a:lnTo>
                <a:lnTo>
                  <a:pt x="661543" y="150418"/>
                </a:lnTo>
                <a:lnTo>
                  <a:pt x="768813" y="150418"/>
                </a:lnTo>
                <a:lnTo>
                  <a:pt x="762730" y="139758"/>
                </a:lnTo>
                <a:lnTo>
                  <a:pt x="725656" y="110256"/>
                </a:lnTo>
                <a:lnTo>
                  <a:pt x="685512" y="101455"/>
                </a:lnTo>
                <a:lnTo>
                  <a:pt x="660273" y="100355"/>
                </a:lnTo>
                <a:close/>
              </a:path>
              <a:path w="1537335" h="375920">
                <a:moveTo>
                  <a:pt x="768813" y="150418"/>
                </a:moveTo>
                <a:lnTo>
                  <a:pt x="661543" y="150418"/>
                </a:lnTo>
                <a:lnTo>
                  <a:pt x="671782" y="150928"/>
                </a:lnTo>
                <a:lnTo>
                  <a:pt x="680783" y="152460"/>
                </a:lnTo>
                <a:lnTo>
                  <a:pt x="711073" y="182130"/>
                </a:lnTo>
                <a:lnTo>
                  <a:pt x="776732" y="169989"/>
                </a:lnTo>
                <a:lnTo>
                  <a:pt x="770755" y="153821"/>
                </a:lnTo>
                <a:lnTo>
                  <a:pt x="768813" y="150418"/>
                </a:lnTo>
                <a:close/>
              </a:path>
              <a:path w="1537335" h="375920">
                <a:moveTo>
                  <a:pt x="915924" y="6197"/>
                </a:moveTo>
                <a:lnTo>
                  <a:pt x="846328" y="6197"/>
                </a:lnTo>
                <a:lnTo>
                  <a:pt x="846328" y="70624"/>
                </a:lnTo>
                <a:lnTo>
                  <a:pt x="915924" y="70624"/>
                </a:lnTo>
                <a:lnTo>
                  <a:pt x="915924" y="6197"/>
                </a:lnTo>
                <a:close/>
              </a:path>
              <a:path w="1537335" h="375920">
                <a:moveTo>
                  <a:pt x="492252" y="6197"/>
                </a:moveTo>
                <a:lnTo>
                  <a:pt x="422656" y="6197"/>
                </a:lnTo>
                <a:lnTo>
                  <a:pt x="422656" y="70624"/>
                </a:lnTo>
                <a:lnTo>
                  <a:pt x="492252" y="70624"/>
                </a:lnTo>
                <a:lnTo>
                  <a:pt x="492252" y="6197"/>
                </a:lnTo>
                <a:close/>
              </a:path>
              <a:path w="1537335" h="375920">
                <a:moveTo>
                  <a:pt x="109728" y="6197"/>
                </a:moveTo>
                <a:lnTo>
                  <a:pt x="0" y="6197"/>
                </a:lnTo>
                <a:lnTo>
                  <a:pt x="0" y="369468"/>
                </a:lnTo>
                <a:lnTo>
                  <a:pt x="68071" y="369468"/>
                </a:lnTo>
                <a:lnTo>
                  <a:pt x="68071" y="83502"/>
                </a:lnTo>
                <a:lnTo>
                  <a:pt x="130290" y="83502"/>
                </a:lnTo>
                <a:lnTo>
                  <a:pt x="109728" y="6197"/>
                </a:lnTo>
                <a:close/>
              </a:path>
              <a:path w="1537335" h="375920">
                <a:moveTo>
                  <a:pt x="130290" y="83502"/>
                </a:moveTo>
                <a:lnTo>
                  <a:pt x="68071" y="83502"/>
                </a:lnTo>
                <a:lnTo>
                  <a:pt x="139954" y="369468"/>
                </a:lnTo>
                <a:lnTo>
                  <a:pt x="210566" y="369468"/>
                </a:lnTo>
                <a:lnTo>
                  <a:pt x="239693" y="253999"/>
                </a:lnTo>
                <a:lnTo>
                  <a:pt x="175641" y="253999"/>
                </a:lnTo>
                <a:lnTo>
                  <a:pt x="130290" y="83502"/>
                </a:lnTo>
                <a:close/>
              </a:path>
              <a:path w="1537335" h="375920">
                <a:moveTo>
                  <a:pt x="350901" y="83502"/>
                </a:moveTo>
                <a:lnTo>
                  <a:pt x="282702" y="83502"/>
                </a:lnTo>
                <a:lnTo>
                  <a:pt x="282702" y="369468"/>
                </a:lnTo>
                <a:lnTo>
                  <a:pt x="350901" y="369468"/>
                </a:lnTo>
                <a:lnTo>
                  <a:pt x="350901" y="83502"/>
                </a:lnTo>
                <a:close/>
              </a:path>
              <a:path w="1537335" h="375920">
                <a:moveTo>
                  <a:pt x="350901" y="6197"/>
                </a:moveTo>
                <a:lnTo>
                  <a:pt x="240792" y="6197"/>
                </a:lnTo>
                <a:lnTo>
                  <a:pt x="175641" y="253999"/>
                </a:lnTo>
                <a:lnTo>
                  <a:pt x="239693" y="253999"/>
                </a:lnTo>
                <a:lnTo>
                  <a:pt x="282702" y="83502"/>
                </a:lnTo>
                <a:lnTo>
                  <a:pt x="350901" y="83502"/>
                </a:lnTo>
                <a:lnTo>
                  <a:pt x="350901" y="6197"/>
                </a:lnTo>
                <a:close/>
              </a:path>
              <a:path w="1537335" h="375920">
                <a:moveTo>
                  <a:pt x="1184783" y="0"/>
                </a:moveTo>
                <a:lnTo>
                  <a:pt x="1106678" y="0"/>
                </a:lnTo>
                <a:lnTo>
                  <a:pt x="1072515" y="74091"/>
                </a:lnTo>
                <a:lnTo>
                  <a:pt x="1116583" y="74091"/>
                </a:lnTo>
                <a:lnTo>
                  <a:pt x="1184783" y="0"/>
                </a:lnTo>
                <a:close/>
              </a:path>
            </a:pathLst>
          </a:custGeom>
          <a:solidFill>
            <a:srgbClr val="FFFFFF"/>
          </a:solidFill>
        </p:spPr>
        <p:txBody>
          <a:bodyPr wrap="square" lIns="0" tIns="0" rIns="0" bIns="0" rtlCol="0"/>
          <a:lstStyle/>
          <a:p>
            <a:endParaRPr/>
          </a:p>
        </p:txBody>
      </p:sp>
      <p:sp>
        <p:nvSpPr>
          <p:cNvPr id="36" name="object 36"/>
          <p:cNvSpPr/>
          <p:nvPr/>
        </p:nvSpPr>
        <p:spPr>
          <a:xfrm>
            <a:off x="4229355" y="5961356"/>
            <a:ext cx="137795" cy="170713"/>
          </a:xfrm>
          <a:prstGeom prst="rect">
            <a:avLst/>
          </a:prstGeom>
          <a:blipFill>
            <a:blip r:embed="rId23" cstate="print"/>
            <a:stretch>
              <a:fillRect/>
            </a:stretch>
          </a:blipFill>
        </p:spPr>
        <p:txBody>
          <a:bodyPr wrap="square" lIns="0" tIns="0" rIns="0" bIns="0" rtlCol="0"/>
          <a:lstStyle/>
          <a:p>
            <a:endParaRPr/>
          </a:p>
        </p:txBody>
      </p:sp>
      <p:sp>
        <p:nvSpPr>
          <p:cNvPr id="37" name="object 37"/>
          <p:cNvSpPr/>
          <p:nvPr/>
        </p:nvSpPr>
        <p:spPr>
          <a:xfrm>
            <a:off x="4036948" y="5915141"/>
            <a:ext cx="69850" cy="263525"/>
          </a:xfrm>
          <a:custGeom>
            <a:avLst/>
            <a:gdLst/>
            <a:ahLst/>
            <a:cxnLst/>
            <a:rect l="l" t="t" r="r" b="b"/>
            <a:pathLst>
              <a:path w="69850" h="263525">
                <a:moveTo>
                  <a:pt x="0" y="0"/>
                </a:moveTo>
                <a:lnTo>
                  <a:pt x="69596" y="0"/>
                </a:lnTo>
                <a:lnTo>
                  <a:pt x="69596" y="263156"/>
                </a:lnTo>
                <a:lnTo>
                  <a:pt x="0" y="263156"/>
                </a:lnTo>
                <a:lnTo>
                  <a:pt x="0" y="0"/>
                </a:lnTo>
                <a:close/>
              </a:path>
            </a:pathLst>
          </a:custGeom>
          <a:ln w="9143">
            <a:solidFill>
              <a:srgbClr val="000000"/>
            </a:solidFill>
          </a:ln>
        </p:spPr>
        <p:txBody>
          <a:bodyPr wrap="square" lIns="0" tIns="0" rIns="0" bIns="0" rtlCol="0"/>
          <a:lstStyle/>
          <a:p>
            <a:endParaRPr/>
          </a:p>
        </p:txBody>
      </p:sp>
      <p:sp>
        <p:nvSpPr>
          <p:cNvPr id="38" name="object 38"/>
          <p:cNvSpPr/>
          <p:nvPr/>
        </p:nvSpPr>
        <p:spPr>
          <a:xfrm>
            <a:off x="3613277" y="5915141"/>
            <a:ext cx="69850" cy="263525"/>
          </a:xfrm>
          <a:custGeom>
            <a:avLst/>
            <a:gdLst/>
            <a:ahLst/>
            <a:cxnLst/>
            <a:rect l="l" t="t" r="r" b="b"/>
            <a:pathLst>
              <a:path w="69850" h="263525">
                <a:moveTo>
                  <a:pt x="0" y="0"/>
                </a:moveTo>
                <a:lnTo>
                  <a:pt x="69596" y="0"/>
                </a:lnTo>
                <a:lnTo>
                  <a:pt x="69596" y="263156"/>
                </a:lnTo>
                <a:lnTo>
                  <a:pt x="0" y="263156"/>
                </a:lnTo>
                <a:lnTo>
                  <a:pt x="0" y="0"/>
                </a:lnTo>
                <a:close/>
              </a:path>
            </a:pathLst>
          </a:custGeom>
          <a:ln w="9143">
            <a:solidFill>
              <a:srgbClr val="000000"/>
            </a:solidFill>
          </a:ln>
        </p:spPr>
        <p:txBody>
          <a:bodyPr wrap="square" lIns="0" tIns="0" rIns="0" bIns="0" rtlCol="0"/>
          <a:lstStyle/>
          <a:p>
            <a:endParaRPr/>
          </a:p>
        </p:txBody>
      </p:sp>
      <p:sp>
        <p:nvSpPr>
          <p:cNvPr id="39" name="object 39"/>
          <p:cNvSpPr/>
          <p:nvPr/>
        </p:nvSpPr>
        <p:spPr>
          <a:xfrm>
            <a:off x="4487547" y="5909183"/>
            <a:ext cx="240029" cy="269240"/>
          </a:xfrm>
          <a:custGeom>
            <a:avLst/>
            <a:gdLst/>
            <a:ahLst/>
            <a:cxnLst/>
            <a:rect l="l" t="t" r="r" b="b"/>
            <a:pathLst>
              <a:path w="240029" h="269239">
                <a:moveTo>
                  <a:pt x="151383" y="0"/>
                </a:moveTo>
                <a:lnTo>
                  <a:pt x="193547" y="8305"/>
                </a:lnTo>
                <a:lnTo>
                  <a:pt x="226875" y="36152"/>
                </a:lnTo>
                <a:lnTo>
                  <a:pt x="238934" y="78616"/>
                </a:lnTo>
                <a:lnTo>
                  <a:pt x="239902" y="105562"/>
                </a:lnTo>
                <a:lnTo>
                  <a:pt x="239902" y="269112"/>
                </a:lnTo>
                <a:lnTo>
                  <a:pt x="170179" y="269112"/>
                </a:lnTo>
                <a:lnTo>
                  <a:pt x="170179" y="134810"/>
                </a:lnTo>
                <a:lnTo>
                  <a:pt x="169914" y="115376"/>
                </a:lnTo>
                <a:lnTo>
                  <a:pt x="162813" y="71323"/>
                </a:lnTo>
                <a:lnTo>
                  <a:pt x="151256" y="60223"/>
                </a:lnTo>
                <a:lnTo>
                  <a:pt x="144525" y="55587"/>
                </a:lnTo>
                <a:lnTo>
                  <a:pt x="136525" y="53276"/>
                </a:lnTo>
                <a:lnTo>
                  <a:pt x="127126" y="53276"/>
                </a:lnTo>
                <a:lnTo>
                  <a:pt x="88020" y="68550"/>
                </a:lnTo>
                <a:lnTo>
                  <a:pt x="70929" y="112752"/>
                </a:lnTo>
                <a:lnTo>
                  <a:pt x="69595" y="149923"/>
                </a:lnTo>
                <a:lnTo>
                  <a:pt x="69595" y="269112"/>
                </a:lnTo>
                <a:lnTo>
                  <a:pt x="0" y="269112"/>
                </a:lnTo>
                <a:lnTo>
                  <a:pt x="0" y="5956"/>
                </a:lnTo>
                <a:lnTo>
                  <a:pt x="64642" y="5956"/>
                </a:lnTo>
                <a:lnTo>
                  <a:pt x="64642" y="44602"/>
                </a:lnTo>
                <a:lnTo>
                  <a:pt x="83000" y="25090"/>
                </a:lnTo>
                <a:lnTo>
                  <a:pt x="103584" y="11152"/>
                </a:lnTo>
                <a:lnTo>
                  <a:pt x="126382" y="2788"/>
                </a:lnTo>
                <a:lnTo>
                  <a:pt x="151383" y="0"/>
                </a:lnTo>
                <a:close/>
              </a:path>
            </a:pathLst>
          </a:custGeom>
          <a:ln w="9144">
            <a:solidFill>
              <a:srgbClr val="000000"/>
            </a:solidFill>
          </a:ln>
        </p:spPr>
        <p:txBody>
          <a:bodyPr wrap="square" lIns="0" tIns="0" rIns="0" bIns="0" rtlCol="0"/>
          <a:lstStyle/>
          <a:p>
            <a:endParaRPr/>
          </a:p>
        </p:txBody>
      </p:sp>
      <p:sp>
        <p:nvSpPr>
          <p:cNvPr id="40" name="object 40"/>
          <p:cNvSpPr/>
          <p:nvPr/>
        </p:nvSpPr>
        <p:spPr>
          <a:xfrm>
            <a:off x="4162552" y="5909183"/>
            <a:ext cx="271780" cy="275590"/>
          </a:xfrm>
          <a:custGeom>
            <a:avLst/>
            <a:gdLst/>
            <a:ahLst/>
            <a:cxnLst/>
            <a:rect l="l" t="t" r="r" b="b"/>
            <a:pathLst>
              <a:path w="271779" h="275589">
                <a:moveTo>
                  <a:pt x="135509" y="0"/>
                </a:moveTo>
                <a:lnTo>
                  <a:pt x="189896" y="9696"/>
                </a:lnTo>
                <a:lnTo>
                  <a:pt x="233425" y="38785"/>
                </a:lnTo>
                <a:lnTo>
                  <a:pt x="262000" y="82678"/>
                </a:lnTo>
                <a:lnTo>
                  <a:pt x="271525" y="136791"/>
                </a:lnTo>
                <a:lnTo>
                  <a:pt x="269120" y="165374"/>
                </a:lnTo>
                <a:lnTo>
                  <a:pt x="249880" y="214871"/>
                </a:lnTo>
                <a:lnTo>
                  <a:pt x="212544" y="252966"/>
                </a:lnTo>
                <a:lnTo>
                  <a:pt x="164018" y="272601"/>
                </a:lnTo>
                <a:lnTo>
                  <a:pt x="136017" y="275056"/>
                </a:lnTo>
                <a:lnTo>
                  <a:pt x="118133" y="274034"/>
                </a:lnTo>
                <a:lnTo>
                  <a:pt x="67056" y="258698"/>
                </a:lnTo>
                <a:lnTo>
                  <a:pt x="26622" y="225598"/>
                </a:lnTo>
                <a:lnTo>
                  <a:pt x="4286" y="175721"/>
                </a:lnTo>
                <a:lnTo>
                  <a:pt x="0" y="133819"/>
                </a:lnTo>
                <a:lnTo>
                  <a:pt x="1071" y="116607"/>
                </a:lnTo>
                <a:lnTo>
                  <a:pt x="17145" y="66662"/>
                </a:lnTo>
                <a:lnTo>
                  <a:pt x="50774" y="26612"/>
                </a:lnTo>
                <a:lnTo>
                  <a:pt x="98710" y="4276"/>
                </a:lnTo>
                <a:lnTo>
                  <a:pt x="135509"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3730499" y="5909183"/>
            <a:ext cx="245745" cy="275590"/>
          </a:xfrm>
          <a:custGeom>
            <a:avLst/>
            <a:gdLst/>
            <a:ahLst/>
            <a:cxnLst/>
            <a:rect l="l" t="t" r="r" b="b"/>
            <a:pathLst>
              <a:path w="245745" h="275589">
                <a:moveTo>
                  <a:pt x="120396" y="0"/>
                </a:moveTo>
                <a:lnTo>
                  <a:pt x="167433" y="4400"/>
                </a:lnTo>
                <a:lnTo>
                  <a:pt x="212780" y="27448"/>
                </a:lnTo>
                <a:lnTo>
                  <a:pt x="236854" y="69634"/>
                </a:lnTo>
                <a:lnTo>
                  <a:pt x="171196" y="81775"/>
                </a:lnTo>
                <a:lnTo>
                  <a:pt x="168624" y="74546"/>
                </a:lnTo>
                <a:lnTo>
                  <a:pt x="165099" y="68213"/>
                </a:lnTo>
                <a:lnTo>
                  <a:pt x="121665" y="50063"/>
                </a:lnTo>
                <a:lnTo>
                  <a:pt x="108850" y="50542"/>
                </a:lnTo>
                <a:lnTo>
                  <a:pt x="74294" y="66078"/>
                </a:lnTo>
                <a:lnTo>
                  <a:pt x="74294" y="71869"/>
                </a:lnTo>
                <a:lnTo>
                  <a:pt x="74294" y="76822"/>
                </a:lnTo>
                <a:lnTo>
                  <a:pt x="121374" y="98116"/>
                </a:lnTo>
                <a:lnTo>
                  <a:pt x="146303" y="104076"/>
                </a:lnTo>
                <a:lnTo>
                  <a:pt x="172021" y="110755"/>
                </a:lnTo>
                <a:lnTo>
                  <a:pt x="210883" y="126243"/>
                </a:lnTo>
                <a:lnTo>
                  <a:pt x="240315" y="157294"/>
                </a:lnTo>
                <a:lnTo>
                  <a:pt x="245744" y="186842"/>
                </a:lnTo>
                <a:lnTo>
                  <a:pt x="243861" y="204296"/>
                </a:lnTo>
                <a:lnTo>
                  <a:pt x="215518" y="249046"/>
                </a:lnTo>
                <a:lnTo>
                  <a:pt x="178053" y="268552"/>
                </a:lnTo>
                <a:lnTo>
                  <a:pt x="126111" y="275056"/>
                </a:lnTo>
                <a:lnTo>
                  <a:pt x="100635" y="273694"/>
                </a:lnTo>
                <a:lnTo>
                  <a:pt x="58066" y="262792"/>
                </a:lnTo>
                <a:lnTo>
                  <a:pt x="15033" y="227545"/>
                </a:lnTo>
                <a:lnTo>
                  <a:pt x="0" y="194030"/>
                </a:lnTo>
                <a:lnTo>
                  <a:pt x="69850" y="183375"/>
                </a:lnTo>
                <a:lnTo>
                  <a:pt x="72632" y="192924"/>
                </a:lnTo>
                <a:lnTo>
                  <a:pt x="76581" y="201247"/>
                </a:lnTo>
                <a:lnTo>
                  <a:pt x="114512" y="224094"/>
                </a:lnTo>
                <a:lnTo>
                  <a:pt x="126111" y="224751"/>
                </a:lnTo>
                <a:lnTo>
                  <a:pt x="138783" y="224132"/>
                </a:lnTo>
                <a:lnTo>
                  <a:pt x="175894" y="204025"/>
                </a:lnTo>
                <a:lnTo>
                  <a:pt x="175894" y="196265"/>
                </a:lnTo>
                <a:lnTo>
                  <a:pt x="175894" y="190969"/>
                </a:lnTo>
                <a:lnTo>
                  <a:pt x="147700" y="173951"/>
                </a:lnTo>
                <a:lnTo>
                  <a:pt x="109384" y="164865"/>
                </a:lnTo>
                <a:lnTo>
                  <a:pt x="55993" y="147891"/>
                </a:lnTo>
                <a:lnTo>
                  <a:pt x="17462" y="114547"/>
                </a:lnTo>
                <a:lnTo>
                  <a:pt x="9651" y="80784"/>
                </a:lnTo>
                <a:lnTo>
                  <a:pt x="11340" y="64368"/>
                </a:lnTo>
                <a:lnTo>
                  <a:pt x="36575" y="23291"/>
                </a:lnTo>
                <a:lnTo>
                  <a:pt x="71056" y="5826"/>
                </a:lnTo>
                <a:lnTo>
                  <a:pt x="93868" y="1456"/>
                </a:lnTo>
                <a:lnTo>
                  <a:pt x="120396" y="0"/>
                </a:lnTo>
                <a:close/>
              </a:path>
            </a:pathLst>
          </a:custGeom>
          <a:ln w="9144">
            <a:solidFill>
              <a:srgbClr val="000000"/>
            </a:solidFill>
          </a:ln>
        </p:spPr>
        <p:txBody>
          <a:bodyPr wrap="square" lIns="0" tIns="0" rIns="0" bIns="0" rtlCol="0"/>
          <a:lstStyle/>
          <a:p>
            <a:endParaRPr/>
          </a:p>
        </p:txBody>
      </p:sp>
      <p:sp>
        <p:nvSpPr>
          <p:cNvPr id="42" name="object 42"/>
          <p:cNvSpPr/>
          <p:nvPr/>
        </p:nvSpPr>
        <p:spPr>
          <a:xfrm>
            <a:off x="4036948" y="5815027"/>
            <a:ext cx="69850" cy="64769"/>
          </a:xfrm>
          <a:custGeom>
            <a:avLst/>
            <a:gdLst/>
            <a:ahLst/>
            <a:cxnLst/>
            <a:rect l="l" t="t" r="r" b="b"/>
            <a:pathLst>
              <a:path w="69850" h="64770">
                <a:moveTo>
                  <a:pt x="0" y="0"/>
                </a:moveTo>
                <a:lnTo>
                  <a:pt x="69596" y="0"/>
                </a:lnTo>
                <a:lnTo>
                  <a:pt x="69596" y="64427"/>
                </a:lnTo>
                <a:lnTo>
                  <a:pt x="0" y="64427"/>
                </a:lnTo>
                <a:lnTo>
                  <a:pt x="0" y="0"/>
                </a:lnTo>
                <a:close/>
              </a:path>
            </a:pathLst>
          </a:custGeom>
          <a:ln w="9144">
            <a:solidFill>
              <a:srgbClr val="000000"/>
            </a:solidFill>
          </a:ln>
        </p:spPr>
        <p:txBody>
          <a:bodyPr wrap="square" lIns="0" tIns="0" rIns="0" bIns="0" rtlCol="0"/>
          <a:lstStyle/>
          <a:p>
            <a:endParaRPr/>
          </a:p>
        </p:txBody>
      </p:sp>
      <p:sp>
        <p:nvSpPr>
          <p:cNvPr id="43" name="object 43"/>
          <p:cNvSpPr/>
          <p:nvPr/>
        </p:nvSpPr>
        <p:spPr>
          <a:xfrm>
            <a:off x="3613277" y="5815027"/>
            <a:ext cx="69850" cy="64769"/>
          </a:xfrm>
          <a:custGeom>
            <a:avLst/>
            <a:gdLst/>
            <a:ahLst/>
            <a:cxnLst/>
            <a:rect l="l" t="t" r="r" b="b"/>
            <a:pathLst>
              <a:path w="69850" h="64770">
                <a:moveTo>
                  <a:pt x="0" y="0"/>
                </a:moveTo>
                <a:lnTo>
                  <a:pt x="69596" y="0"/>
                </a:lnTo>
                <a:lnTo>
                  <a:pt x="69596" y="64427"/>
                </a:lnTo>
                <a:lnTo>
                  <a:pt x="0" y="64427"/>
                </a:lnTo>
                <a:lnTo>
                  <a:pt x="0" y="0"/>
                </a:lnTo>
                <a:close/>
              </a:path>
            </a:pathLst>
          </a:custGeom>
          <a:ln w="9144">
            <a:solidFill>
              <a:srgbClr val="000000"/>
            </a:solidFill>
          </a:ln>
        </p:spPr>
        <p:txBody>
          <a:bodyPr wrap="square" lIns="0" tIns="0" rIns="0" bIns="0" rtlCol="0"/>
          <a:lstStyle/>
          <a:p>
            <a:endParaRPr/>
          </a:p>
        </p:txBody>
      </p:sp>
      <p:sp>
        <p:nvSpPr>
          <p:cNvPr id="44" name="object 44"/>
          <p:cNvSpPr/>
          <p:nvPr/>
        </p:nvSpPr>
        <p:spPr>
          <a:xfrm>
            <a:off x="3190622" y="5815027"/>
            <a:ext cx="351155" cy="363855"/>
          </a:xfrm>
          <a:custGeom>
            <a:avLst/>
            <a:gdLst/>
            <a:ahLst/>
            <a:cxnLst/>
            <a:rect l="l" t="t" r="r" b="b"/>
            <a:pathLst>
              <a:path w="351154" h="363854">
                <a:moveTo>
                  <a:pt x="0" y="0"/>
                </a:moveTo>
                <a:lnTo>
                  <a:pt x="109728" y="0"/>
                </a:lnTo>
                <a:lnTo>
                  <a:pt x="175641" y="247802"/>
                </a:lnTo>
                <a:lnTo>
                  <a:pt x="240792" y="0"/>
                </a:lnTo>
                <a:lnTo>
                  <a:pt x="350901" y="0"/>
                </a:lnTo>
                <a:lnTo>
                  <a:pt x="350901" y="363270"/>
                </a:lnTo>
                <a:lnTo>
                  <a:pt x="282702" y="363270"/>
                </a:lnTo>
                <a:lnTo>
                  <a:pt x="282702" y="77304"/>
                </a:lnTo>
                <a:lnTo>
                  <a:pt x="210566" y="363270"/>
                </a:lnTo>
                <a:lnTo>
                  <a:pt x="139954" y="363270"/>
                </a:lnTo>
                <a:lnTo>
                  <a:pt x="68071" y="77304"/>
                </a:lnTo>
                <a:lnTo>
                  <a:pt x="68071" y="363270"/>
                </a:lnTo>
                <a:lnTo>
                  <a:pt x="0" y="363270"/>
                </a:lnTo>
                <a:lnTo>
                  <a:pt x="0" y="0"/>
                </a:lnTo>
                <a:close/>
              </a:path>
            </a:pathLst>
          </a:custGeom>
          <a:ln w="9143">
            <a:solidFill>
              <a:srgbClr val="000000"/>
            </a:solidFill>
          </a:ln>
        </p:spPr>
        <p:txBody>
          <a:bodyPr wrap="square" lIns="0" tIns="0" rIns="0" bIns="0" rtlCol="0"/>
          <a:lstStyle/>
          <a:p>
            <a:endParaRPr/>
          </a:p>
        </p:txBody>
      </p:sp>
      <p:sp>
        <p:nvSpPr>
          <p:cNvPr id="45" name="object 45"/>
          <p:cNvSpPr/>
          <p:nvPr/>
        </p:nvSpPr>
        <p:spPr>
          <a:xfrm>
            <a:off x="4263137" y="5808829"/>
            <a:ext cx="112395" cy="74295"/>
          </a:xfrm>
          <a:custGeom>
            <a:avLst/>
            <a:gdLst/>
            <a:ahLst/>
            <a:cxnLst/>
            <a:rect l="l" t="t" r="r" b="b"/>
            <a:pathLst>
              <a:path w="112395" h="74295">
                <a:moveTo>
                  <a:pt x="34162" y="0"/>
                </a:moveTo>
                <a:lnTo>
                  <a:pt x="112267" y="0"/>
                </a:lnTo>
                <a:lnTo>
                  <a:pt x="44068" y="74091"/>
                </a:lnTo>
                <a:lnTo>
                  <a:pt x="0" y="74091"/>
                </a:lnTo>
                <a:lnTo>
                  <a:pt x="34162" y="0"/>
                </a:lnTo>
                <a:close/>
              </a:path>
            </a:pathLst>
          </a:custGeom>
          <a:ln w="9144">
            <a:solidFill>
              <a:srgbClr val="000000"/>
            </a:solidFill>
          </a:ln>
        </p:spPr>
        <p:txBody>
          <a:bodyPr wrap="square" lIns="0" tIns="0" rIns="0" bIns="0" rtlCol="0"/>
          <a:lstStyle/>
          <a:p>
            <a:endParaRPr/>
          </a:p>
        </p:txBody>
      </p:sp>
      <p:sp>
        <p:nvSpPr>
          <p:cNvPr id="46" name="object 46"/>
          <p:cNvSpPr/>
          <p:nvPr/>
        </p:nvSpPr>
        <p:spPr>
          <a:xfrm>
            <a:off x="3140966" y="6214871"/>
            <a:ext cx="1668017" cy="87668"/>
          </a:xfrm>
          <a:prstGeom prst="rect">
            <a:avLst/>
          </a:prstGeom>
          <a:blipFill>
            <a:blip r:embed="rId24" cstate="print"/>
            <a:stretch>
              <a:fillRect/>
            </a:stretch>
          </a:blipFill>
        </p:spPr>
        <p:txBody>
          <a:bodyPr wrap="square" lIns="0" tIns="0" rIns="0" bIns="0" rtlCol="0"/>
          <a:lstStyle/>
          <a:p>
            <a:endParaRPr/>
          </a:p>
        </p:txBody>
      </p:sp>
      <p:sp>
        <p:nvSpPr>
          <p:cNvPr id="47" name="object 47"/>
          <p:cNvSpPr/>
          <p:nvPr/>
        </p:nvSpPr>
        <p:spPr>
          <a:xfrm>
            <a:off x="3154679" y="6241541"/>
            <a:ext cx="1606550" cy="0"/>
          </a:xfrm>
          <a:custGeom>
            <a:avLst/>
            <a:gdLst/>
            <a:ahLst/>
            <a:cxnLst/>
            <a:rect l="l" t="t" r="r" b="b"/>
            <a:pathLst>
              <a:path w="1606550">
                <a:moveTo>
                  <a:pt x="0" y="0"/>
                </a:moveTo>
                <a:lnTo>
                  <a:pt x="1606295" y="0"/>
                </a:lnTo>
              </a:path>
            </a:pathLst>
          </a:custGeom>
          <a:ln w="25907">
            <a:solidFill>
              <a:srgbClr val="FFFFFF"/>
            </a:solidFill>
          </a:ln>
        </p:spPr>
        <p:txBody>
          <a:bodyPr wrap="square" lIns="0" tIns="0" rIns="0" bIns="0" rtlCol="0"/>
          <a:lstStyle/>
          <a:p>
            <a:endParaRPr/>
          </a:p>
        </p:txBody>
      </p:sp>
      <p:sp>
        <p:nvSpPr>
          <p:cNvPr id="48" name="object 48"/>
          <p:cNvSpPr/>
          <p:nvPr/>
        </p:nvSpPr>
        <p:spPr>
          <a:xfrm>
            <a:off x="3154679" y="6228588"/>
            <a:ext cx="1606550" cy="26034"/>
          </a:xfrm>
          <a:custGeom>
            <a:avLst/>
            <a:gdLst/>
            <a:ahLst/>
            <a:cxnLst/>
            <a:rect l="l" t="t" r="r" b="b"/>
            <a:pathLst>
              <a:path w="1606550" h="26035">
                <a:moveTo>
                  <a:pt x="0" y="25907"/>
                </a:moveTo>
                <a:lnTo>
                  <a:pt x="1606295" y="25907"/>
                </a:lnTo>
                <a:lnTo>
                  <a:pt x="1606295" y="0"/>
                </a:lnTo>
                <a:lnTo>
                  <a:pt x="0" y="0"/>
                </a:lnTo>
                <a:lnTo>
                  <a:pt x="0" y="25907"/>
                </a:lnTo>
                <a:close/>
              </a:path>
            </a:pathLst>
          </a:custGeom>
          <a:ln w="9144">
            <a:solidFill>
              <a:srgbClr val="000000"/>
            </a:solidFill>
          </a:ln>
        </p:spPr>
        <p:txBody>
          <a:bodyPr wrap="square" lIns="0" tIns="0" rIns="0" bIns="0" rtlCol="0"/>
          <a:lstStyle/>
          <a:p>
            <a:endParaRPr/>
          </a:p>
        </p:txBody>
      </p:sp>
      <p:sp>
        <p:nvSpPr>
          <p:cNvPr id="49" name="object 49"/>
          <p:cNvSpPr/>
          <p:nvPr/>
        </p:nvSpPr>
        <p:spPr>
          <a:xfrm>
            <a:off x="1894332" y="1839482"/>
            <a:ext cx="5472684" cy="819899"/>
          </a:xfrm>
          <a:prstGeom prst="rect">
            <a:avLst/>
          </a:prstGeom>
          <a:blipFill>
            <a:blip r:embed="rId25" cstate="print"/>
            <a:stretch>
              <a:fillRect/>
            </a:stretch>
          </a:blipFill>
        </p:spPr>
        <p:txBody>
          <a:bodyPr wrap="square" lIns="0" tIns="0" rIns="0" bIns="0" rtlCol="0"/>
          <a:lstStyle/>
          <a:p>
            <a:endParaRPr/>
          </a:p>
        </p:txBody>
      </p:sp>
      <p:sp>
        <p:nvSpPr>
          <p:cNvPr id="50" name="object 50"/>
          <p:cNvSpPr/>
          <p:nvPr/>
        </p:nvSpPr>
        <p:spPr>
          <a:xfrm>
            <a:off x="1918718" y="1865378"/>
            <a:ext cx="5371337" cy="717041"/>
          </a:xfrm>
          <a:prstGeom prst="rect">
            <a:avLst/>
          </a:prstGeom>
          <a:blipFill>
            <a:blip r:embed="rId26" cstate="print"/>
            <a:stretch>
              <a:fillRect/>
            </a:stretch>
          </a:blipFill>
        </p:spPr>
        <p:txBody>
          <a:bodyPr wrap="square" lIns="0" tIns="0" rIns="0" bIns="0" rtlCol="0"/>
          <a:lstStyle/>
          <a:p>
            <a:endParaRPr/>
          </a:p>
        </p:txBody>
      </p:sp>
      <p:sp>
        <p:nvSpPr>
          <p:cNvPr id="51" name="object 51"/>
          <p:cNvSpPr/>
          <p:nvPr/>
        </p:nvSpPr>
        <p:spPr>
          <a:xfrm>
            <a:off x="1931163" y="1876805"/>
            <a:ext cx="5306695" cy="652780"/>
          </a:xfrm>
          <a:prstGeom prst="rect">
            <a:avLst/>
          </a:prstGeom>
          <a:blipFill>
            <a:blip r:embed="rId27" cstate="print"/>
            <a:stretch>
              <a:fillRect/>
            </a:stretch>
          </a:blipFill>
        </p:spPr>
        <p:txBody>
          <a:bodyPr wrap="square" lIns="0" tIns="0" rIns="0" bIns="0" rtlCol="0"/>
          <a:lstStyle/>
          <a:p>
            <a:endParaRPr/>
          </a:p>
        </p:txBody>
      </p:sp>
      <p:sp>
        <p:nvSpPr>
          <p:cNvPr id="52" name="object 52"/>
          <p:cNvSpPr txBox="1"/>
          <p:nvPr/>
        </p:nvSpPr>
        <p:spPr>
          <a:xfrm>
            <a:off x="411989" y="6357315"/>
            <a:ext cx="282575" cy="179536"/>
          </a:xfrm>
          <a:prstGeom prst="rect">
            <a:avLst/>
          </a:prstGeom>
        </p:spPr>
        <p:txBody>
          <a:bodyPr vert="horz" wrap="square" lIns="0" tIns="0" rIns="0" bIns="0" rtlCol="0">
            <a:spAutoFit/>
          </a:bodyPr>
          <a:lstStyle/>
          <a:p>
            <a:pPr marL="25400">
              <a:lnSpc>
                <a:spcPts val="1365"/>
              </a:lnSpc>
            </a:pPr>
            <a:fld id="{81D60167-4931-47E6-BA6A-407CBD079E47}" type="slidenum">
              <a:rPr sz="1200" spc="-60" dirty="0">
                <a:solidFill>
                  <a:srgbClr val="888888"/>
                </a:solidFill>
                <a:latin typeface="Arial"/>
                <a:cs typeface="Arial"/>
              </a:rPr>
              <a:pPr marL="25400">
                <a:lnSpc>
                  <a:spcPts val="1365"/>
                </a:lnSpc>
              </a:pPr>
              <a:t>71</a:t>
            </a:fld>
            <a:endParaRPr sz="12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7592" y="3326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89660" y="2950464"/>
            <a:ext cx="4834128" cy="6080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14046" y="2979422"/>
            <a:ext cx="436625" cy="42748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28204" y="2994153"/>
            <a:ext cx="375920" cy="365125"/>
          </a:xfrm>
          <a:custGeom>
            <a:avLst/>
            <a:gdLst/>
            <a:ahLst/>
            <a:cxnLst/>
            <a:rect l="l" t="t" r="r" b="b"/>
            <a:pathLst>
              <a:path w="375919" h="365125">
                <a:moveTo>
                  <a:pt x="375348" y="295148"/>
                </a:moveTo>
                <a:lnTo>
                  <a:pt x="305752" y="295148"/>
                </a:lnTo>
                <a:lnTo>
                  <a:pt x="305752" y="364744"/>
                </a:lnTo>
                <a:lnTo>
                  <a:pt x="375348" y="364744"/>
                </a:lnTo>
                <a:lnTo>
                  <a:pt x="375348" y="295148"/>
                </a:lnTo>
                <a:close/>
              </a:path>
              <a:path w="375919" h="365125">
                <a:moveTo>
                  <a:pt x="234230" y="57658"/>
                </a:moveTo>
                <a:lnTo>
                  <a:pt x="127127" y="57658"/>
                </a:lnTo>
                <a:lnTo>
                  <a:pt x="137543" y="58443"/>
                </a:lnTo>
                <a:lnTo>
                  <a:pt x="146788" y="60801"/>
                </a:lnTo>
                <a:lnTo>
                  <a:pt x="173396" y="95091"/>
                </a:lnTo>
                <a:lnTo>
                  <a:pt x="174180" y="106045"/>
                </a:lnTo>
                <a:lnTo>
                  <a:pt x="173277" y="116623"/>
                </a:lnTo>
                <a:lnTo>
                  <a:pt x="152221" y="158289"/>
                </a:lnTo>
                <a:lnTo>
                  <a:pt x="123355" y="188007"/>
                </a:lnTo>
                <a:lnTo>
                  <a:pt x="102095" y="208152"/>
                </a:lnTo>
                <a:lnTo>
                  <a:pt x="75270" y="233945"/>
                </a:lnTo>
                <a:lnTo>
                  <a:pt x="36117" y="277483"/>
                </a:lnTo>
                <a:lnTo>
                  <a:pt x="14869" y="311898"/>
                </a:lnTo>
                <a:lnTo>
                  <a:pt x="0" y="364744"/>
                </a:lnTo>
                <a:lnTo>
                  <a:pt x="244030" y="364744"/>
                </a:lnTo>
                <a:lnTo>
                  <a:pt x="244030" y="300100"/>
                </a:lnTo>
                <a:lnTo>
                  <a:pt x="105816" y="300100"/>
                </a:lnTo>
                <a:lnTo>
                  <a:pt x="109448" y="293750"/>
                </a:lnTo>
                <a:lnTo>
                  <a:pt x="146863" y="254418"/>
                </a:lnTo>
                <a:lnTo>
                  <a:pt x="177057" y="226349"/>
                </a:lnTo>
                <a:lnTo>
                  <a:pt x="189706" y="213899"/>
                </a:lnTo>
                <a:lnTo>
                  <a:pt x="216336" y="182260"/>
                </a:lnTo>
                <a:lnTo>
                  <a:pt x="235267" y="147827"/>
                </a:lnTo>
                <a:lnTo>
                  <a:pt x="244030" y="101092"/>
                </a:lnTo>
                <a:lnTo>
                  <a:pt x="242121" y="80426"/>
                </a:lnTo>
                <a:lnTo>
                  <a:pt x="236378" y="61499"/>
                </a:lnTo>
                <a:lnTo>
                  <a:pt x="234230" y="57658"/>
                </a:lnTo>
                <a:close/>
              </a:path>
              <a:path w="375919" h="365125">
                <a:moveTo>
                  <a:pt x="128854" y="0"/>
                </a:moveTo>
                <a:lnTo>
                  <a:pt x="83880" y="6270"/>
                </a:lnTo>
                <a:lnTo>
                  <a:pt x="47078" y="25019"/>
                </a:lnTo>
                <a:lnTo>
                  <a:pt x="20999" y="58150"/>
                </a:lnTo>
                <a:lnTo>
                  <a:pt x="8178" y="107569"/>
                </a:lnTo>
                <a:lnTo>
                  <a:pt x="77558" y="114426"/>
                </a:lnTo>
                <a:lnTo>
                  <a:pt x="79232" y="100280"/>
                </a:lnTo>
                <a:lnTo>
                  <a:pt x="82270" y="88312"/>
                </a:lnTo>
                <a:lnTo>
                  <a:pt x="116778" y="58489"/>
                </a:lnTo>
                <a:lnTo>
                  <a:pt x="127127" y="57658"/>
                </a:lnTo>
                <a:lnTo>
                  <a:pt x="234230" y="57658"/>
                </a:lnTo>
                <a:lnTo>
                  <a:pt x="226778" y="44334"/>
                </a:lnTo>
                <a:lnTo>
                  <a:pt x="213296" y="28956"/>
                </a:lnTo>
                <a:lnTo>
                  <a:pt x="196510" y="16287"/>
                </a:lnTo>
                <a:lnTo>
                  <a:pt x="176833" y="7238"/>
                </a:lnTo>
                <a:lnTo>
                  <a:pt x="154276" y="1809"/>
                </a:lnTo>
                <a:lnTo>
                  <a:pt x="128854" y="0"/>
                </a:lnTo>
                <a:close/>
              </a:path>
            </a:pathLst>
          </a:custGeom>
          <a:solidFill>
            <a:srgbClr val="FF00FF"/>
          </a:solidFill>
        </p:spPr>
        <p:txBody>
          <a:bodyPr wrap="square" lIns="0" tIns="0" rIns="0" bIns="0" rtlCol="0"/>
          <a:lstStyle/>
          <a:p>
            <a:endParaRPr/>
          </a:p>
        </p:txBody>
      </p:sp>
      <p:sp>
        <p:nvSpPr>
          <p:cNvPr id="7" name="object 7"/>
          <p:cNvSpPr/>
          <p:nvPr/>
        </p:nvSpPr>
        <p:spPr>
          <a:xfrm>
            <a:off x="1433957" y="3289300"/>
            <a:ext cx="69850" cy="69850"/>
          </a:xfrm>
          <a:custGeom>
            <a:avLst/>
            <a:gdLst/>
            <a:ahLst/>
            <a:cxnLst/>
            <a:rect l="l" t="t" r="r" b="b"/>
            <a:pathLst>
              <a:path w="69850" h="69850">
                <a:moveTo>
                  <a:pt x="0" y="0"/>
                </a:moveTo>
                <a:lnTo>
                  <a:pt x="69596" y="0"/>
                </a:lnTo>
                <a:lnTo>
                  <a:pt x="69596" y="69596"/>
                </a:lnTo>
                <a:lnTo>
                  <a:pt x="0" y="69596"/>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1128206" y="2994153"/>
            <a:ext cx="244475" cy="365125"/>
          </a:xfrm>
          <a:custGeom>
            <a:avLst/>
            <a:gdLst/>
            <a:ahLst/>
            <a:cxnLst/>
            <a:rect l="l" t="t" r="r" b="b"/>
            <a:pathLst>
              <a:path w="244475" h="365125">
                <a:moveTo>
                  <a:pt x="128854" y="0"/>
                </a:moveTo>
                <a:lnTo>
                  <a:pt x="176833" y="7238"/>
                </a:lnTo>
                <a:lnTo>
                  <a:pt x="213296" y="28956"/>
                </a:lnTo>
                <a:lnTo>
                  <a:pt x="236378" y="61499"/>
                </a:lnTo>
                <a:lnTo>
                  <a:pt x="244030" y="101092"/>
                </a:lnTo>
                <a:lnTo>
                  <a:pt x="243482" y="113216"/>
                </a:lnTo>
                <a:lnTo>
                  <a:pt x="230243" y="159019"/>
                </a:lnTo>
                <a:lnTo>
                  <a:pt x="207454" y="194310"/>
                </a:lnTo>
                <a:lnTo>
                  <a:pt x="177057" y="226349"/>
                </a:lnTo>
                <a:lnTo>
                  <a:pt x="146863" y="254418"/>
                </a:lnTo>
                <a:lnTo>
                  <a:pt x="134900" y="265763"/>
                </a:lnTo>
                <a:lnTo>
                  <a:pt x="105816" y="300100"/>
                </a:lnTo>
                <a:lnTo>
                  <a:pt x="244030" y="300100"/>
                </a:lnTo>
                <a:lnTo>
                  <a:pt x="244030" y="364744"/>
                </a:lnTo>
                <a:lnTo>
                  <a:pt x="0" y="364744"/>
                </a:lnTo>
                <a:lnTo>
                  <a:pt x="2973" y="346620"/>
                </a:lnTo>
                <a:lnTo>
                  <a:pt x="23787" y="295275"/>
                </a:lnTo>
                <a:lnTo>
                  <a:pt x="53278" y="257048"/>
                </a:lnTo>
                <a:lnTo>
                  <a:pt x="102095" y="208152"/>
                </a:lnTo>
                <a:lnTo>
                  <a:pt x="123355" y="188007"/>
                </a:lnTo>
                <a:lnTo>
                  <a:pt x="140063" y="171386"/>
                </a:lnTo>
                <a:lnTo>
                  <a:pt x="166090" y="137923"/>
                </a:lnTo>
                <a:lnTo>
                  <a:pt x="174180" y="106045"/>
                </a:lnTo>
                <a:lnTo>
                  <a:pt x="173396" y="95091"/>
                </a:lnTo>
                <a:lnTo>
                  <a:pt x="146788" y="60801"/>
                </a:lnTo>
                <a:lnTo>
                  <a:pt x="127127" y="57658"/>
                </a:lnTo>
                <a:lnTo>
                  <a:pt x="116778" y="58489"/>
                </a:lnTo>
                <a:lnTo>
                  <a:pt x="82270" y="88312"/>
                </a:lnTo>
                <a:lnTo>
                  <a:pt x="77558" y="114426"/>
                </a:lnTo>
                <a:lnTo>
                  <a:pt x="8178" y="107569"/>
                </a:lnTo>
                <a:lnTo>
                  <a:pt x="20999" y="58150"/>
                </a:lnTo>
                <a:lnTo>
                  <a:pt x="47078" y="25019"/>
                </a:lnTo>
                <a:lnTo>
                  <a:pt x="83880" y="6270"/>
                </a:lnTo>
                <a:lnTo>
                  <a:pt x="105346" y="1569"/>
                </a:lnTo>
                <a:lnTo>
                  <a:pt x="128854" y="0"/>
                </a:lnTo>
                <a:close/>
              </a:path>
            </a:pathLst>
          </a:custGeom>
          <a:ln w="9144">
            <a:solidFill>
              <a:srgbClr val="000000"/>
            </a:solidFill>
          </a:ln>
        </p:spPr>
        <p:txBody>
          <a:bodyPr wrap="square" lIns="0" tIns="0" rIns="0" bIns="0" rtlCol="0"/>
          <a:lstStyle/>
          <a:p>
            <a:endParaRPr/>
          </a:p>
        </p:txBody>
      </p:sp>
      <p:sp>
        <p:nvSpPr>
          <p:cNvPr id="9" name="object 9"/>
          <p:cNvSpPr/>
          <p:nvPr/>
        </p:nvSpPr>
        <p:spPr>
          <a:xfrm>
            <a:off x="1831848" y="2974862"/>
            <a:ext cx="1369314" cy="43813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842137" y="2984880"/>
            <a:ext cx="1316863" cy="38481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94888" y="2980931"/>
            <a:ext cx="2529078" cy="43054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305304" y="2991106"/>
            <a:ext cx="2475357" cy="378333"/>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278123" y="3395433"/>
            <a:ext cx="2570226" cy="87668"/>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291842" y="3422141"/>
            <a:ext cx="2508885" cy="0"/>
          </a:xfrm>
          <a:custGeom>
            <a:avLst/>
            <a:gdLst/>
            <a:ahLst/>
            <a:cxnLst/>
            <a:rect l="l" t="t" r="r" b="b"/>
            <a:pathLst>
              <a:path w="2508885">
                <a:moveTo>
                  <a:pt x="0" y="0"/>
                </a:moveTo>
                <a:lnTo>
                  <a:pt x="2508504" y="0"/>
                </a:lnTo>
              </a:path>
            </a:pathLst>
          </a:custGeom>
          <a:ln w="25908">
            <a:solidFill>
              <a:srgbClr val="FF00FF"/>
            </a:solidFill>
          </a:ln>
        </p:spPr>
        <p:txBody>
          <a:bodyPr wrap="square" lIns="0" tIns="0" rIns="0" bIns="0" rtlCol="0"/>
          <a:lstStyle/>
          <a:p>
            <a:endParaRPr/>
          </a:p>
        </p:txBody>
      </p:sp>
      <p:sp>
        <p:nvSpPr>
          <p:cNvPr id="15" name="object 15"/>
          <p:cNvSpPr/>
          <p:nvPr/>
        </p:nvSpPr>
        <p:spPr>
          <a:xfrm>
            <a:off x="3291842" y="3409188"/>
            <a:ext cx="2508885" cy="26034"/>
          </a:xfrm>
          <a:custGeom>
            <a:avLst/>
            <a:gdLst/>
            <a:ahLst/>
            <a:cxnLst/>
            <a:rect l="l" t="t" r="r" b="b"/>
            <a:pathLst>
              <a:path w="2508885" h="26035">
                <a:moveTo>
                  <a:pt x="0" y="0"/>
                </a:moveTo>
                <a:lnTo>
                  <a:pt x="1254252" y="0"/>
                </a:lnTo>
                <a:lnTo>
                  <a:pt x="2508504" y="0"/>
                </a:lnTo>
                <a:lnTo>
                  <a:pt x="2508504" y="25908"/>
                </a:lnTo>
                <a:lnTo>
                  <a:pt x="1254252" y="25908"/>
                </a:lnTo>
                <a:lnTo>
                  <a:pt x="0" y="25908"/>
                </a:lnTo>
                <a:lnTo>
                  <a:pt x="0" y="0"/>
                </a:lnTo>
                <a:close/>
              </a:path>
            </a:pathLst>
          </a:custGeom>
          <a:ln w="9144">
            <a:solidFill>
              <a:srgbClr val="000000"/>
            </a:solidFill>
          </a:ln>
        </p:spPr>
        <p:txBody>
          <a:bodyPr wrap="square" lIns="0" tIns="0" rIns="0" bIns="0" rtlCol="0"/>
          <a:lstStyle/>
          <a:p>
            <a:endParaRPr/>
          </a:p>
        </p:txBody>
      </p:sp>
      <p:sp>
        <p:nvSpPr>
          <p:cNvPr id="16" name="object 16"/>
          <p:cNvSpPr/>
          <p:nvPr/>
        </p:nvSpPr>
        <p:spPr>
          <a:xfrm>
            <a:off x="2822448" y="3918218"/>
            <a:ext cx="3133344" cy="609587"/>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846832" y="4072115"/>
            <a:ext cx="188226" cy="188226"/>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2857121" y="4082290"/>
            <a:ext cx="134747" cy="134747"/>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3177539" y="3944113"/>
            <a:ext cx="2669286" cy="436625"/>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187066" y="3953383"/>
            <a:ext cx="2616327" cy="384556"/>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3140964" y="4363173"/>
            <a:ext cx="2739390" cy="87668"/>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3154681" y="4390644"/>
            <a:ext cx="2677795" cy="0"/>
          </a:xfrm>
          <a:custGeom>
            <a:avLst/>
            <a:gdLst/>
            <a:ahLst/>
            <a:cxnLst/>
            <a:rect l="l" t="t" r="r" b="b"/>
            <a:pathLst>
              <a:path w="2677795">
                <a:moveTo>
                  <a:pt x="0" y="0"/>
                </a:moveTo>
                <a:lnTo>
                  <a:pt x="2677668" y="0"/>
                </a:lnTo>
              </a:path>
            </a:pathLst>
          </a:custGeom>
          <a:ln w="25908">
            <a:solidFill>
              <a:srgbClr val="FFFFFF"/>
            </a:solidFill>
          </a:ln>
        </p:spPr>
        <p:txBody>
          <a:bodyPr wrap="square" lIns="0" tIns="0" rIns="0" bIns="0" rtlCol="0"/>
          <a:lstStyle/>
          <a:p>
            <a:endParaRPr/>
          </a:p>
        </p:txBody>
      </p:sp>
      <p:sp>
        <p:nvSpPr>
          <p:cNvPr id="23" name="object 23"/>
          <p:cNvSpPr/>
          <p:nvPr/>
        </p:nvSpPr>
        <p:spPr>
          <a:xfrm>
            <a:off x="3154681" y="4377690"/>
            <a:ext cx="2677795" cy="26034"/>
          </a:xfrm>
          <a:custGeom>
            <a:avLst/>
            <a:gdLst/>
            <a:ahLst/>
            <a:cxnLst/>
            <a:rect l="l" t="t" r="r" b="b"/>
            <a:pathLst>
              <a:path w="2677795" h="26035">
                <a:moveTo>
                  <a:pt x="0" y="0"/>
                </a:moveTo>
                <a:lnTo>
                  <a:pt x="1338833" y="0"/>
                </a:lnTo>
                <a:lnTo>
                  <a:pt x="2677668" y="0"/>
                </a:lnTo>
                <a:lnTo>
                  <a:pt x="2677668" y="25908"/>
                </a:lnTo>
                <a:lnTo>
                  <a:pt x="1338833" y="25908"/>
                </a:lnTo>
                <a:lnTo>
                  <a:pt x="0" y="25908"/>
                </a:lnTo>
                <a:lnTo>
                  <a:pt x="0" y="0"/>
                </a:lnTo>
                <a:close/>
              </a:path>
            </a:pathLst>
          </a:custGeom>
          <a:ln w="9144">
            <a:solidFill>
              <a:srgbClr val="000000"/>
            </a:solidFill>
          </a:ln>
        </p:spPr>
        <p:txBody>
          <a:bodyPr wrap="square" lIns="0" tIns="0" rIns="0" bIns="0" rtlCol="0"/>
          <a:lstStyle/>
          <a:p>
            <a:endParaRPr/>
          </a:p>
        </p:txBody>
      </p:sp>
      <p:sp>
        <p:nvSpPr>
          <p:cNvPr id="24" name="object 24"/>
          <p:cNvSpPr/>
          <p:nvPr/>
        </p:nvSpPr>
        <p:spPr>
          <a:xfrm>
            <a:off x="2822448" y="4861585"/>
            <a:ext cx="3621024" cy="601954"/>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2846832" y="5009402"/>
            <a:ext cx="188226" cy="186677"/>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2857121" y="5018659"/>
            <a:ext cx="134747" cy="134874"/>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3121151" y="4885931"/>
            <a:ext cx="3228594" cy="430542"/>
          </a:xfrm>
          <a:prstGeom prst="rect">
            <a:avLst/>
          </a:prstGeom>
          <a:blipFill>
            <a:blip r:embed="rId19" cstate="print"/>
            <a:stretch>
              <a:fillRect/>
            </a:stretch>
          </a:blipFill>
        </p:spPr>
        <p:txBody>
          <a:bodyPr wrap="square" lIns="0" tIns="0" rIns="0" bIns="0" rtlCol="0"/>
          <a:lstStyle/>
          <a:p>
            <a:endParaRPr/>
          </a:p>
        </p:txBody>
      </p:sp>
      <p:sp>
        <p:nvSpPr>
          <p:cNvPr id="28" name="object 28"/>
          <p:cNvSpPr/>
          <p:nvPr/>
        </p:nvSpPr>
        <p:spPr>
          <a:xfrm>
            <a:off x="3130295" y="4896105"/>
            <a:ext cx="3176778" cy="378333"/>
          </a:xfrm>
          <a:prstGeom prst="rect">
            <a:avLst/>
          </a:prstGeom>
          <a:blipFill>
            <a:blip r:embed="rId20" cstate="print"/>
            <a:stretch>
              <a:fillRect/>
            </a:stretch>
          </a:blipFill>
        </p:spPr>
        <p:txBody>
          <a:bodyPr wrap="square" lIns="0" tIns="0" rIns="0" bIns="0" rtlCol="0"/>
          <a:lstStyle/>
          <a:p>
            <a:endParaRPr/>
          </a:p>
        </p:txBody>
      </p:sp>
      <p:sp>
        <p:nvSpPr>
          <p:cNvPr id="29" name="object 29"/>
          <p:cNvSpPr/>
          <p:nvPr/>
        </p:nvSpPr>
        <p:spPr>
          <a:xfrm>
            <a:off x="3121153" y="5300433"/>
            <a:ext cx="3246881" cy="87668"/>
          </a:xfrm>
          <a:prstGeom prst="rect">
            <a:avLst/>
          </a:prstGeom>
          <a:blipFill>
            <a:blip r:embed="rId21" cstate="print"/>
            <a:stretch>
              <a:fillRect/>
            </a:stretch>
          </a:blipFill>
        </p:spPr>
        <p:txBody>
          <a:bodyPr wrap="square" lIns="0" tIns="0" rIns="0" bIns="0" rtlCol="0"/>
          <a:lstStyle/>
          <a:p>
            <a:endParaRPr/>
          </a:p>
        </p:txBody>
      </p:sp>
      <p:sp>
        <p:nvSpPr>
          <p:cNvPr id="30" name="object 30"/>
          <p:cNvSpPr/>
          <p:nvPr/>
        </p:nvSpPr>
        <p:spPr>
          <a:xfrm>
            <a:off x="3134867" y="5327141"/>
            <a:ext cx="3185160" cy="0"/>
          </a:xfrm>
          <a:custGeom>
            <a:avLst/>
            <a:gdLst/>
            <a:ahLst/>
            <a:cxnLst/>
            <a:rect l="l" t="t" r="r" b="b"/>
            <a:pathLst>
              <a:path w="3185160">
                <a:moveTo>
                  <a:pt x="0" y="0"/>
                </a:moveTo>
                <a:lnTo>
                  <a:pt x="3185160" y="0"/>
                </a:lnTo>
              </a:path>
            </a:pathLst>
          </a:custGeom>
          <a:ln w="25908">
            <a:solidFill>
              <a:srgbClr val="FFFFFF"/>
            </a:solidFill>
          </a:ln>
        </p:spPr>
        <p:txBody>
          <a:bodyPr wrap="square" lIns="0" tIns="0" rIns="0" bIns="0" rtlCol="0"/>
          <a:lstStyle/>
          <a:p>
            <a:endParaRPr/>
          </a:p>
        </p:txBody>
      </p:sp>
      <p:sp>
        <p:nvSpPr>
          <p:cNvPr id="31" name="object 31"/>
          <p:cNvSpPr/>
          <p:nvPr/>
        </p:nvSpPr>
        <p:spPr>
          <a:xfrm>
            <a:off x="3134867" y="5314188"/>
            <a:ext cx="3185160" cy="26034"/>
          </a:xfrm>
          <a:custGeom>
            <a:avLst/>
            <a:gdLst/>
            <a:ahLst/>
            <a:cxnLst/>
            <a:rect l="l" t="t" r="r" b="b"/>
            <a:pathLst>
              <a:path w="3185160" h="26035">
                <a:moveTo>
                  <a:pt x="0" y="0"/>
                </a:moveTo>
                <a:lnTo>
                  <a:pt x="1592580" y="0"/>
                </a:lnTo>
                <a:lnTo>
                  <a:pt x="3185160" y="0"/>
                </a:lnTo>
                <a:lnTo>
                  <a:pt x="3185160" y="25908"/>
                </a:lnTo>
                <a:lnTo>
                  <a:pt x="1592580" y="25908"/>
                </a:lnTo>
                <a:lnTo>
                  <a:pt x="0" y="25908"/>
                </a:lnTo>
                <a:lnTo>
                  <a:pt x="0" y="0"/>
                </a:lnTo>
                <a:close/>
              </a:path>
            </a:pathLst>
          </a:custGeom>
          <a:ln w="9144">
            <a:solidFill>
              <a:srgbClr val="000000"/>
            </a:solidFill>
          </a:ln>
        </p:spPr>
        <p:txBody>
          <a:bodyPr wrap="square" lIns="0" tIns="0" rIns="0" bIns="0" rtlCol="0"/>
          <a:lstStyle/>
          <a:p>
            <a:endParaRPr/>
          </a:p>
        </p:txBody>
      </p:sp>
      <p:sp>
        <p:nvSpPr>
          <p:cNvPr id="32" name="object 32"/>
          <p:cNvSpPr/>
          <p:nvPr/>
        </p:nvSpPr>
        <p:spPr>
          <a:xfrm>
            <a:off x="1894332" y="1839482"/>
            <a:ext cx="5472684" cy="819899"/>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1918718" y="1865378"/>
            <a:ext cx="5371337" cy="717041"/>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1931163" y="1876805"/>
            <a:ext cx="5306695" cy="652780"/>
          </a:xfrm>
          <a:prstGeom prst="rect">
            <a:avLst/>
          </a:prstGeom>
          <a:blipFill>
            <a:blip r:embed="rId24" cstate="print"/>
            <a:stretch>
              <a:fillRect/>
            </a:stretch>
          </a:blipFill>
        </p:spPr>
        <p:txBody>
          <a:bodyPr wrap="square" lIns="0" tIns="0" rIns="0" bIns="0" rtlCol="0"/>
          <a:lstStyle/>
          <a:p>
            <a:endParaRPr/>
          </a:p>
        </p:txBody>
      </p:sp>
      <p:sp>
        <p:nvSpPr>
          <p:cNvPr id="35" name="object 35"/>
          <p:cNvSpPr txBox="1"/>
          <p:nvPr/>
        </p:nvSpPr>
        <p:spPr>
          <a:xfrm>
            <a:off x="411989" y="6357315"/>
            <a:ext cx="282575" cy="179536"/>
          </a:xfrm>
          <a:prstGeom prst="rect">
            <a:avLst/>
          </a:prstGeom>
        </p:spPr>
        <p:txBody>
          <a:bodyPr vert="horz" wrap="square" lIns="0" tIns="0" rIns="0" bIns="0" rtlCol="0">
            <a:spAutoFit/>
          </a:bodyPr>
          <a:lstStyle/>
          <a:p>
            <a:pPr marL="25400">
              <a:lnSpc>
                <a:spcPts val="1365"/>
              </a:lnSpc>
            </a:pPr>
            <a:fld id="{81D60167-4931-47E6-BA6A-407CBD079E47}" type="slidenum">
              <a:rPr sz="1200" spc="-60" dirty="0">
                <a:solidFill>
                  <a:srgbClr val="888888"/>
                </a:solidFill>
                <a:latin typeface="Arial"/>
                <a:cs typeface="Arial"/>
              </a:rPr>
              <a:pPr marL="25400">
                <a:lnSpc>
                  <a:spcPts val="1365"/>
                </a:lnSpc>
              </a:pPr>
              <a:t>72</a:t>
            </a:fld>
            <a:endParaRPr sz="12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7592" y="3326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787651"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6027" y="2950489"/>
            <a:ext cx="4910328" cy="6385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0411" y="2979434"/>
            <a:ext cx="430542" cy="43356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24917" y="2994153"/>
            <a:ext cx="368935" cy="371475"/>
          </a:xfrm>
          <a:custGeom>
            <a:avLst/>
            <a:gdLst/>
            <a:ahLst/>
            <a:cxnLst/>
            <a:rect l="l" t="t" r="r" b="b"/>
            <a:pathLst>
              <a:path w="368934" h="371475">
                <a:moveTo>
                  <a:pt x="368909" y="295148"/>
                </a:moveTo>
                <a:lnTo>
                  <a:pt x="299313" y="295148"/>
                </a:lnTo>
                <a:lnTo>
                  <a:pt x="299313" y="364744"/>
                </a:lnTo>
                <a:lnTo>
                  <a:pt x="368909" y="364744"/>
                </a:lnTo>
                <a:lnTo>
                  <a:pt x="368909" y="295148"/>
                </a:lnTo>
                <a:close/>
              </a:path>
              <a:path w="368934" h="371475">
                <a:moveTo>
                  <a:pt x="67411" y="260223"/>
                </a:moveTo>
                <a:lnTo>
                  <a:pt x="0" y="268350"/>
                </a:lnTo>
                <a:lnTo>
                  <a:pt x="4310" y="290191"/>
                </a:lnTo>
                <a:lnTo>
                  <a:pt x="12023" y="309816"/>
                </a:lnTo>
                <a:lnTo>
                  <a:pt x="37668" y="342519"/>
                </a:lnTo>
                <a:lnTo>
                  <a:pt x="74341" y="363839"/>
                </a:lnTo>
                <a:lnTo>
                  <a:pt x="119443" y="370967"/>
                </a:lnTo>
                <a:lnTo>
                  <a:pt x="144396" y="368849"/>
                </a:lnTo>
                <a:lnTo>
                  <a:pt x="187887" y="351946"/>
                </a:lnTo>
                <a:lnTo>
                  <a:pt x="221711" y="319516"/>
                </a:lnTo>
                <a:lnTo>
                  <a:pt x="225261" y="313182"/>
                </a:lnTo>
                <a:lnTo>
                  <a:pt x="118948" y="313182"/>
                </a:lnTo>
                <a:lnTo>
                  <a:pt x="109282" y="312326"/>
                </a:lnTo>
                <a:lnTo>
                  <a:pt x="73355" y="282908"/>
                </a:lnTo>
                <a:lnTo>
                  <a:pt x="69702" y="272321"/>
                </a:lnTo>
                <a:lnTo>
                  <a:pt x="67411" y="260223"/>
                </a:lnTo>
                <a:close/>
              </a:path>
              <a:path w="368934" h="371475">
                <a:moveTo>
                  <a:pt x="219030" y="195707"/>
                </a:moveTo>
                <a:lnTo>
                  <a:pt x="121424" y="195707"/>
                </a:lnTo>
                <a:lnTo>
                  <a:pt x="131199" y="196679"/>
                </a:lnTo>
                <a:lnTo>
                  <a:pt x="140198" y="199580"/>
                </a:lnTo>
                <a:lnTo>
                  <a:pt x="166462" y="229187"/>
                </a:lnTo>
                <a:lnTo>
                  <a:pt x="169989" y="252730"/>
                </a:lnTo>
                <a:lnTo>
                  <a:pt x="169067" y="265920"/>
                </a:lnTo>
                <a:lnTo>
                  <a:pt x="147453" y="303966"/>
                </a:lnTo>
                <a:lnTo>
                  <a:pt x="118948" y="313182"/>
                </a:lnTo>
                <a:lnTo>
                  <a:pt x="225261" y="313182"/>
                </a:lnTo>
                <a:lnTo>
                  <a:pt x="232629" y="300037"/>
                </a:lnTo>
                <a:lnTo>
                  <a:pt x="239179" y="278749"/>
                </a:lnTo>
                <a:lnTo>
                  <a:pt x="241363" y="255650"/>
                </a:lnTo>
                <a:lnTo>
                  <a:pt x="240194" y="239789"/>
                </a:lnTo>
                <a:lnTo>
                  <a:pt x="236686" y="225155"/>
                </a:lnTo>
                <a:lnTo>
                  <a:pt x="230840" y="211734"/>
                </a:lnTo>
                <a:lnTo>
                  <a:pt x="222656" y="199517"/>
                </a:lnTo>
                <a:lnTo>
                  <a:pt x="219030" y="195707"/>
                </a:lnTo>
                <a:close/>
              </a:path>
              <a:path w="368934" h="371475">
                <a:moveTo>
                  <a:pt x="216490" y="57276"/>
                </a:moveTo>
                <a:lnTo>
                  <a:pt x="115227" y="57276"/>
                </a:lnTo>
                <a:lnTo>
                  <a:pt x="123825" y="57945"/>
                </a:lnTo>
                <a:lnTo>
                  <a:pt x="131524" y="59959"/>
                </a:lnTo>
                <a:lnTo>
                  <a:pt x="155130" y="97409"/>
                </a:lnTo>
                <a:lnTo>
                  <a:pt x="154201" y="107646"/>
                </a:lnTo>
                <a:lnTo>
                  <a:pt x="122048" y="141477"/>
                </a:lnTo>
                <a:lnTo>
                  <a:pt x="97142" y="144145"/>
                </a:lnTo>
                <a:lnTo>
                  <a:pt x="89458" y="200913"/>
                </a:lnTo>
                <a:lnTo>
                  <a:pt x="98428" y="198653"/>
                </a:lnTo>
                <a:lnTo>
                  <a:pt x="106746" y="197024"/>
                </a:lnTo>
                <a:lnTo>
                  <a:pt x="114411" y="196038"/>
                </a:lnTo>
                <a:lnTo>
                  <a:pt x="121424" y="195707"/>
                </a:lnTo>
                <a:lnTo>
                  <a:pt x="219030" y="195707"/>
                </a:lnTo>
                <a:lnTo>
                  <a:pt x="212519" y="188866"/>
                </a:lnTo>
                <a:lnTo>
                  <a:pt x="200817" y="180324"/>
                </a:lnTo>
                <a:lnTo>
                  <a:pt x="187550" y="173853"/>
                </a:lnTo>
                <a:lnTo>
                  <a:pt x="172720" y="169418"/>
                </a:lnTo>
                <a:lnTo>
                  <a:pt x="195596" y="154011"/>
                </a:lnTo>
                <a:lnTo>
                  <a:pt x="211936" y="136175"/>
                </a:lnTo>
                <a:lnTo>
                  <a:pt x="221738" y="115911"/>
                </a:lnTo>
                <a:lnTo>
                  <a:pt x="225005" y="93218"/>
                </a:lnTo>
                <a:lnTo>
                  <a:pt x="223410" y="76787"/>
                </a:lnTo>
                <a:lnTo>
                  <a:pt x="218624" y="61213"/>
                </a:lnTo>
                <a:lnTo>
                  <a:pt x="216490" y="57276"/>
                </a:lnTo>
                <a:close/>
              </a:path>
              <a:path w="368934" h="371475">
                <a:moveTo>
                  <a:pt x="117208" y="0"/>
                </a:moveTo>
                <a:lnTo>
                  <a:pt x="75512" y="6322"/>
                </a:lnTo>
                <a:lnTo>
                  <a:pt x="41571" y="24653"/>
                </a:lnTo>
                <a:lnTo>
                  <a:pt x="13598" y="65246"/>
                </a:lnTo>
                <a:lnTo>
                  <a:pt x="5206" y="94869"/>
                </a:lnTo>
                <a:lnTo>
                  <a:pt x="69392" y="105790"/>
                </a:lnTo>
                <a:lnTo>
                  <a:pt x="71374" y="94599"/>
                </a:lnTo>
                <a:lnTo>
                  <a:pt x="74593" y="84836"/>
                </a:lnTo>
                <a:lnTo>
                  <a:pt x="106635" y="58040"/>
                </a:lnTo>
                <a:lnTo>
                  <a:pt x="115227" y="57276"/>
                </a:lnTo>
                <a:lnTo>
                  <a:pt x="216490" y="57276"/>
                </a:lnTo>
                <a:lnTo>
                  <a:pt x="210646" y="46497"/>
                </a:lnTo>
                <a:lnTo>
                  <a:pt x="199478" y="32638"/>
                </a:lnTo>
                <a:lnTo>
                  <a:pt x="182721" y="18377"/>
                </a:lnTo>
                <a:lnTo>
                  <a:pt x="163425" y="8175"/>
                </a:lnTo>
                <a:lnTo>
                  <a:pt x="141587" y="2045"/>
                </a:lnTo>
                <a:lnTo>
                  <a:pt x="117208" y="0"/>
                </a:lnTo>
                <a:close/>
              </a:path>
            </a:pathLst>
          </a:custGeom>
          <a:solidFill>
            <a:srgbClr val="FF00FF"/>
          </a:solidFill>
        </p:spPr>
        <p:txBody>
          <a:bodyPr wrap="square" lIns="0" tIns="0" rIns="0" bIns="0" rtlCol="0"/>
          <a:lstStyle/>
          <a:p>
            <a:endParaRPr/>
          </a:p>
        </p:txBody>
      </p:sp>
      <p:sp>
        <p:nvSpPr>
          <p:cNvPr id="7" name="object 7"/>
          <p:cNvSpPr/>
          <p:nvPr/>
        </p:nvSpPr>
        <p:spPr>
          <a:xfrm>
            <a:off x="1324228" y="3289300"/>
            <a:ext cx="69850" cy="69850"/>
          </a:xfrm>
          <a:custGeom>
            <a:avLst/>
            <a:gdLst/>
            <a:ahLst/>
            <a:cxnLst/>
            <a:rect l="l" t="t" r="r" b="b"/>
            <a:pathLst>
              <a:path w="69850" h="69850">
                <a:moveTo>
                  <a:pt x="0" y="0"/>
                </a:moveTo>
                <a:lnTo>
                  <a:pt x="69596" y="0"/>
                </a:lnTo>
                <a:lnTo>
                  <a:pt x="69596" y="69596"/>
                </a:lnTo>
                <a:lnTo>
                  <a:pt x="0" y="69596"/>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1024917" y="2994153"/>
            <a:ext cx="241935" cy="371475"/>
          </a:xfrm>
          <a:custGeom>
            <a:avLst/>
            <a:gdLst/>
            <a:ahLst/>
            <a:cxnLst/>
            <a:rect l="l" t="t" r="r" b="b"/>
            <a:pathLst>
              <a:path w="241934" h="371475">
                <a:moveTo>
                  <a:pt x="117208" y="0"/>
                </a:moveTo>
                <a:lnTo>
                  <a:pt x="163425" y="8175"/>
                </a:lnTo>
                <a:lnTo>
                  <a:pt x="199478" y="32638"/>
                </a:lnTo>
                <a:lnTo>
                  <a:pt x="223410" y="76787"/>
                </a:lnTo>
                <a:lnTo>
                  <a:pt x="225005" y="93218"/>
                </a:lnTo>
                <a:lnTo>
                  <a:pt x="221738" y="115911"/>
                </a:lnTo>
                <a:lnTo>
                  <a:pt x="211936" y="136175"/>
                </a:lnTo>
                <a:lnTo>
                  <a:pt x="195596" y="154011"/>
                </a:lnTo>
                <a:lnTo>
                  <a:pt x="172720" y="169418"/>
                </a:lnTo>
                <a:lnTo>
                  <a:pt x="187550" y="173853"/>
                </a:lnTo>
                <a:lnTo>
                  <a:pt x="222656" y="199517"/>
                </a:lnTo>
                <a:lnTo>
                  <a:pt x="240194" y="239789"/>
                </a:lnTo>
                <a:lnTo>
                  <a:pt x="241363" y="255650"/>
                </a:lnTo>
                <a:lnTo>
                  <a:pt x="239179" y="278749"/>
                </a:lnTo>
                <a:lnTo>
                  <a:pt x="221711" y="319516"/>
                </a:lnTo>
                <a:lnTo>
                  <a:pt x="187887" y="351946"/>
                </a:lnTo>
                <a:lnTo>
                  <a:pt x="144396" y="368849"/>
                </a:lnTo>
                <a:lnTo>
                  <a:pt x="119443" y="370967"/>
                </a:lnTo>
                <a:lnTo>
                  <a:pt x="95837" y="369183"/>
                </a:lnTo>
                <a:lnTo>
                  <a:pt x="54951" y="354947"/>
                </a:lnTo>
                <a:lnTo>
                  <a:pt x="23142" y="327251"/>
                </a:lnTo>
                <a:lnTo>
                  <a:pt x="4310" y="290191"/>
                </a:lnTo>
                <a:lnTo>
                  <a:pt x="0" y="268350"/>
                </a:lnTo>
                <a:lnTo>
                  <a:pt x="67411" y="260223"/>
                </a:lnTo>
                <a:lnTo>
                  <a:pt x="69702" y="272321"/>
                </a:lnTo>
                <a:lnTo>
                  <a:pt x="73355" y="282908"/>
                </a:lnTo>
                <a:lnTo>
                  <a:pt x="109282" y="312326"/>
                </a:lnTo>
                <a:lnTo>
                  <a:pt x="118948" y="313182"/>
                </a:lnTo>
                <a:lnTo>
                  <a:pt x="129304" y="312158"/>
                </a:lnTo>
                <a:lnTo>
                  <a:pt x="161695" y="287966"/>
                </a:lnTo>
                <a:lnTo>
                  <a:pt x="169989" y="252730"/>
                </a:lnTo>
                <a:lnTo>
                  <a:pt x="169108" y="240274"/>
                </a:lnTo>
                <a:lnTo>
                  <a:pt x="148420" y="204386"/>
                </a:lnTo>
                <a:lnTo>
                  <a:pt x="121424" y="195707"/>
                </a:lnTo>
                <a:lnTo>
                  <a:pt x="114411" y="196038"/>
                </a:lnTo>
                <a:lnTo>
                  <a:pt x="106746" y="197024"/>
                </a:lnTo>
                <a:lnTo>
                  <a:pt x="98428" y="198653"/>
                </a:lnTo>
                <a:lnTo>
                  <a:pt x="89458" y="200913"/>
                </a:lnTo>
                <a:lnTo>
                  <a:pt x="97142" y="144145"/>
                </a:lnTo>
                <a:lnTo>
                  <a:pt x="140258" y="131952"/>
                </a:lnTo>
                <a:lnTo>
                  <a:pt x="155130" y="97409"/>
                </a:lnTo>
                <a:lnTo>
                  <a:pt x="154449" y="88663"/>
                </a:lnTo>
                <a:lnTo>
                  <a:pt x="123825" y="57945"/>
                </a:lnTo>
                <a:lnTo>
                  <a:pt x="115227" y="57276"/>
                </a:lnTo>
                <a:lnTo>
                  <a:pt x="106635" y="58040"/>
                </a:lnTo>
                <a:lnTo>
                  <a:pt x="74593" y="84836"/>
                </a:lnTo>
                <a:lnTo>
                  <a:pt x="69392" y="105790"/>
                </a:lnTo>
                <a:lnTo>
                  <a:pt x="5206" y="94869"/>
                </a:lnTo>
                <a:lnTo>
                  <a:pt x="19073" y="52935"/>
                </a:lnTo>
                <a:lnTo>
                  <a:pt x="51655" y="17448"/>
                </a:lnTo>
                <a:lnTo>
                  <a:pt x="88685" y="2794"/>
                </a:lnTo>
                <a:lnTo>
                  <a:pt x="102585" y="694"/>
                </a:lnTo>
                <a:lnTo>
                  <a:pt x="117208" y="0"/>
                </a:lnTo>
                <a:close/>
              </a:path>
            </a:pathLst>
          </a:custGeom>
          <a:ln w="9144">
            <a:solidFill>
              <a:srgbClr val="000000"/>
            </a:solidFill>
          </a:ln>
        </p:spPr>
        <p:txBody>
          <a:bodyPr wrap="square" lIns="0" tIns="0" rIns="0" bIns="0" rtlCol="0"/>
          <a:lstStyle/>
          <a:p>
            <a:endParaRPr/>
          </a:p>
        </p:txBody>
      </p:sp>
      <p:sp>
        <p:nvSpPr>
          <p:cNvPr id="9" name="object 9"/>
          <p:cNvSpPr/>
          <p:nvPr/>
        </p:nvSpPr>
        <p:spPr>
          <a:xfrm>
            <a:off x="1735835" y="2974862"/>
            <a:ext cx="4085082" cy="53872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745362" y="2984880"/>
            <a:ext cx="4032123" cy="48539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822450" y="5465064"/>
            <a:ext cx="4512563" cy="63853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846832" y="5618977"/>
            <a:ext cx="188226" cy="18667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857121" y="5628311"/>
            <a:ext cx="134747" cy="13478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179064" y="5498593"/>
            <a:ext cx="598170" cy="427481"/>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3193542" y="5513198"/>
            <a:ext cx="535940" cy="366395"/>
          </a:xfrm>
          <a:custGeom>
            <a:avLst/>
            <a:gdLst/>
            <a:ahLst/>
            <a:cxnLst/>
            <a:rect l="l" t="t" r="r" b="b"/>
            <a:pathLst>
              <a:path w="535939" h="366395">
                <a:moveTo>
                  <a:pt x="516160" y="144462"/>
                </a:moveTo>
                <a:lnTo>
                  <a:pt x="404875" y="144462"/>
                </a:lnTo>
                <a:lnTo>
                  <a:pt x="417496" y="144997"/>
                </a:lnTo>
                <a:lnTo>
                  <a:pt x="427926" y="146602"/>
                </a:lnTo>
                <a:lnTo>
                  <a:pt x="452119" y="181635"/>
                </a:lnTo>
                <a:lnTo>
                  <a:pt x="452119" y="188569"/>
                </a:lnTo>
                <a:lnTo>
                  <a:pt x="440830" y="192615"/>
                </a:lnTo>
                <a:lnTo>
                  <a:pt x="425815" y="196813"/>
                </a:lnTo>
                <a:lnTo>
                  <a:pt x="407060" y="201165"/>
                </a:lnTo>
                <a:lnTo>
                  <a:pt x="384556" y="205676"/>
                </a:lnTo>
                <a:lnTo>
                  <a:pt x="367508" y="209291"/>
                </a:lnTo>
                <a:lnTo>
                  <a:pt x="329056" y="221907"/>
                </a:lnTo>
                <a:lnTo>
                  <a:pt x="299211" y="248665"/>
                </a:lnTo>
                <a:lnTo>
                  <a:pt x="288544" y="288442"/>
                </a:lnTo>
                <a:lnTo>
                  <a:pt x="289962" y="303955"/>
                </a:lnTo>
                <a:lnTo>
                  <a:pt x="312038" y="344195"/>
                </a:lnTo>
                <a:lnTo>
                  <a:pt x="356830" y="364864"/>
                </a:lnTo>
                <a:lnTo>
                  <a:pt x="376046" y="366242"/>
                </a:lnTo>
                <a:lnTo>
                  <a:pt x="387405" y="365701"/>
                </a:lnTo>
                <a:lnTo>
                  <a:pt x="429434" y="352691"/>
                </a:lnTo>
                <a:lnTo>
                  <a:pt x="457581" y="331558"/>
                </a:lnTo>
                <a:lnTo>
                  <a:pt x="524735" y="331558"/>
                </a:lnTo>
                <a:lnTo>
                  <a:pt x="523112" y="324992"/>
                </a:lnTo>
                <a:lnTo>
                  <a:pt x="521924" y="317182"/>
                </a:lnTo>
                <a:lnTo>
                  <a:pt x="396874" y="317182"/>
                </a:lnTo>
                <a:lnTo>
                  <a:pt x="360965" y="294881"/>
                </a:lnTo>
                <a:lnTo>
                  <a:pt x="358267" y="281254"/>
                </a:lnTo>
                <a:lnTo>
                  <a:pt x="359104" y="274141"/>
                </a:lnTo>
                <a:lnTo>
                  <a:pt x="396537" y="247657"/>
                </a:lnTo>
                <a:lnTo>
                  <a:pt x="423330" y="241588"/>
                </a:lnTo>
                <a:lnTo>
                  <a:pt x="434879" y="238815"/>
                </a:lnTo>
                <a:lnTo>
                  <a:pt x="444476" y="236259"/>
                </a:lnTo>
                <a:lnTo>
                  <a:pt x="452119" y="233921"/>
                </a:lnTo>
                <a:lnTo>
                  <a:pt x="520185" y="233921"/>
                </a:lnTo>
                <a:lnTo>
                  <a:pt x="520532" y="196813"/>
                </a:lnTo>
                <a:lnTo>
                  <a:pt x="520460" y="188569"/>
                </a:lnTo>
                <a:lnTo>
                  <a:pt x="519981" y="171639"/>
                </a:lnTo>
                <a:lnTo>
                  <a:pt x="518223" y="154282"/>
                </a:lnTo>
                <a:lnTo>
                  <a:pt x="516160" y="144462"/>
                </a:lnTo>
                <a:close/>
              </a:path>
              <a:path w="535939" h="366395">
                <a:moveTo>
                  <a:pt x="524735" y="331558"/>
                </a:moveTo>
                <a:lnTo>
                  <a:pt x="457581" y="331558"/>
                </a:lnTo>
                <a:lnTo>
                  <a:pt x="458088" y="332879"/>
                </a:lnTo>
                <a:lnTo>
                  <a:pt x="458978" y="335597"/>
                </a:lnTo>
                <a:lnTo>
                  <a:pt x="462660" y="348818"/>
                </a:lnTo>
                <a:lnTo>
                  <a:pt x="464946" y="355676"/>
                </a:lnTo>
                <a:lnTo>
                  <a:pt x="466724" y="360298"/>
                </a:lnTo>
                <a:lnTo>
                  <a:pt x="535685" y="360298"/>
                </a:lnTo>
                <a:lnTo>
                  <a:pt x="531471" y="351028"/>
                </a:lnTo>
                <a:lnTo>
                  <a:pt x="527970" y="342055"/>
                </a:lnTo>
                <a:lnTo>
                  <a:pt x="525184" y="333377"/>
                </a:lnTo>
                <a:lnTo>
                  <a:pt x="524735" y="331558"/>
                </a:lnTo>
                <a:close/>
              </a:path>
              <a:path w="535939" h="366395">
                <a:moveTo>
                  <a:pt x="520185" y="233921"/>
                </a:moveTo>
                <a:lnTo>
                  <a:pt x="452119" y="233921"/>
                </a:lnTo>
                <a:lnTo>
                  <a:pt x="452077" y="250709"/>
                </a:lnTo>
                <a:lnTo>
                  <a:pt x="451953" y="259303"/>
                </a:lnTo>
                <a:lnTo>
                  <a:pt x="438576" y="299817"/>
                </a:lnTo>
                <a:lnTo>
                  <a:pt x="396874" y="317182"/>
                </a:lnTo>
                <a:lnTo>
                  <a:pt x="521924" y="317182"/>
                </a:lnTo>
                <a:lnTo>
                  <a:pt x="521686" y="315613"/>
                </a:lnTo>
                <a:lnTo>
                  <a:pt x="520652" y="303955"/>
                </a:lnTo>
                <a:lnTo>
                  <a:pt x="520023" y="290020"/>
                </a:lnTo>
                <a:lnTo>
                  <a:pt x="519908" y="281254"/>
                </a:lnTo>
                <a:lnTo>
                  <a:pt x="520027" y="250709"/>
                </a:lnTo>
                <a:lnTo>
                  <a:pt x="520185" y="233921"/>
                </a:lnTo>
                <a:close/>
              </a:path>
              <a:path w="535939" h="366395">
                <a:moveTo>
                  <a:pt x="409829" y="91185"/>
                </a:moveTo>
                <a:lnTo>
                  <a:pt x="364775" y="95773"/>
                </a:lnTo>
                <a:lnTo>
                  <a:pt x="320411" y="119935"/>
                </a:lnTo>
                <a:lnTo>
                  <a:pt x="295782" y="166027"/>
                </a:lnTo>
                <a:lnTo>
                  <a:pt x="359029" y="177418"/>
                </a:lnTo>
                <a:lnTo>
                  <a:pt x="362452" y="168944"/>
                </a:lnTo>
                <a:lnTo>
                  <a:pt x="366410" y="161845"/>
                </a:lnTo>
                <a:lnTo>
                  <a:pt x="404875" y="144462"/>
                </a:lnTo>
                <a:lnTo>
                  <a:pt x="516160" y="144462"/>
                </a:lnTo>
                <a:lnTo>
                  <a:pt x="515322" y="140473"/>
                </a:lnTo>
                <a:lnTo>
                  <a:pt x="489745" y="108101"/>
                </a:lnTo>
                <a:lnTo>
                  <a:pt x="450405" y="93946"/>
                </a:lnTo>
                <a:lnTo>
                  <a:pt x="431593" y="91876"/>
                </a:lnTo>
                <a:lnTo>
                  <a:pt x="409829" y="91185"/>
                </a:lnTo>
                <a:close/>
              </a:path>
              <a:path w="535939" h="366395">
                <a:moveTo>
                  <a:pt x="73406" y="0"/>
                </a:moveTo>
                <a:lnTo>
                  <a:pt x="0" y="0"/>
                </a:lnTo>
                <a:lnTo>
                  <a:pt x="0" y="360298"/>
                </a:lnTo>
                <a:lnTo>
                  <a:pt x="255778" y="360298"/>
                </a:lnTo>
                <a:lnTo>
                  <a:pt x="255778" y="299097"/>
                </a:lnTo>
                <a:lnTo>
                  <a:pt x="73406" y="299097"/>
                </a:lnTo>
                <a:lnTo>
                  <a:pt x="73406" y="0"/>
                </a:lnTo>
                <a:close/>
              </a:path>
            </a:pathLst>
          </a:custGeom>
          <a:solidFill>
            <a:srgbClr val="FFFFFF"/>
          </a:solidFill>
        </p:spPr>
        <p:txBody>
          <a:bodyPr wrap="square" lIns="0" tIns="0" rIns="0" bIns="0" rtlCol="0"/>
          <a:lstStyle/>
          <a:p>
            <a:endParaRPr/>
          </a:p>
        </p:txBody>
      </p:sp>
      <p:sp>
        <p:nvSpPr>
          <p:cNvPr id="16" name="object 16"/>
          <p:cNvSpPr/>
          <p:nvPr/>
        </p:nvSpPr>
        <p:spPr>
          <a:xfrm>
            <a:off x="3547238" y="5742548"/>
            <a:ext cx="102997" cy="92405"/>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3482085" y="5604383"/>
            <a:ext cx="247650" cy="275590"/>
          </a:xfrm>
          <a:custGeom>
            <a:avLst/>
            <a:gdLst/>
            <a:ahLst/>
            <a:cxnLst/>
            <a:rect l="l" t="t" r="r" b="b"/>
            <a:pathLst>
              <a:path w="247650" h="275589">
                <a:moveTo>
                  <a:pt x="121285" y="0"/>
                </a:moveTo>
                <a:lnTo>
                  <a:pt x="161861" y="2760"/>
                </a:lnTo>
                <a:lnTo>
                  <a:pt x="201201" y="16915"/>
                </a:lnTo>
                <a:lnTo>
                  <a:pt x="226778" y="49287"/>
                </a:lnTo>
                <a:lnTo>
                  <a:pt x="232028" y="101358"/>
                </a:lnTo>
                <a:lnTo>
                  <a:pt x="231266" y="182625"/>
                </a:lnTo>
                <a:lnTo>
                  <a:pt x="231479" y="198834"/>
                </a:lnTo>
                <a:lnTo>
                  <a:pt x="236640" y="242191"/>
                </a:lnTo>
                <a:lnTo>
                  <a:pt x="247141" y="269112"/>
                </a:lnTo>
                <a:lnTo>
                  <a:pt x="178180" y="269112"/>
                </a:lnTo>
                <a:lnTo>
                  <a:pt x="176402" y="264490"/>
                </a:lnTo>
                <a:lnTo>
                  <a:pt x="174116" y="257632"/>
                </a:lnTo>
                <a:lnTo>
                  <a:pt x="171576" y="248551"/>
                </a:lnTo>
                <a:lnTo>
                  <a:pt x="170434" y="244411"/>
                </a:lnTo>
                <a:lnTo>
                  <a:pt x="169544" y="241693"/>
                </a:lnTo>
                <a:lnTo>
                  <a:pt x="169037" y="240372"/>
                </a:lnTo>
                <a:lnTo>
                  <a:pt x="159940" y="248499"/>
                </a:lnTo>
                <a:lnTo>
                  <a:pt x="150558" y="255544"/>
                </a:lnTo>
                <a:lnTo>
                  <a:pt x="109886" y="272891"/>
                </a:lnTo>
                <a:lnTo>
                  <a:pt x="87502" y="275056"/>
                </a:lnTo>
                <a:lnTo>
                  <a:pt x="68286" y="273678"/>
                </a:lnTo>
                <a:lnTo>
                  <a:pt x="23494" y="253009"/>
                </a:lnTo>
                <a:lnTo>
                  <a:pt x="1474" y="213377"/>
                </a:lnTo>
                <a:lnTo>
                  <a:pt x="0" y="197256"/>
                </a:lnTo>
                <a:lnTo>
                  <a:pt x="666" y="186405"/>
                </a:lnTo>
                <a:lnTo>
                  <a:pt x="16545" y="149255"/>
                </a:lnTo>
                <a:lnTo>
                  <a:pt x="51202" y="126220"/>
                </a:lnTo>
                <a:lnTo>
                  <a:pt x="96012" y="114490"/>
                </a:lnTo>
                <a:lnTo>
                  <a:pt x="118516" y="109979"/>
                </a:lnTo>
                <a:lnTo>
                  <a:pt x="137271" y="105627"/>
                </a:lnTo>
                <a:lnTo>
                  <a:pt x="152286" y="101429"/>
                </a:lnTo>
                <a:lnTo>
                  <a:pt x="163575" y="97383"/>
                </a:lnTo>
                <a:lnTo>
                  <a:pt x="163575" y="90449"/>
                </a:lnTo>
                <a:lnTo>
                  <a:pt x="139382" y="55416"/>
                </a:lnTo>
                <a:lnTo>
                  <a:pt x="116331" y="53276"/>
                </a:lnTo>
                <a:lnTo>
                  <a:pt x="107519" y="53733"/>
                </a:lnTo>
                <a:lnTo>
                  <a:pt x="73908" y="77758"/>
                </a:lnTo>
                <a:lnTo>
                  <a:pt x="70485" y="86232"/>
                </a:lnTo>
                <a:lnTo>
                  <a:pt x="7238" y="74841"/>
                </a:lnTo>
                <a:lnTo>
                  <a:pt x="31867" y="28749"/>
                </a:lnTo>
                <a:lnTo>
                  <a:pt x="76231" y="4587"/>
                </a:lnTo>
                <a:lnTo>
                  <a:pt x="97162" y="1147"/>
                </a:lnTo>
                <a:lnTo>
                  <a:pt x="121285" y="0"/>
                </a:lnTo>
                <a:close/>
              </a:path>
            </a:pathLst>
          </a:custGeom>
          <a:ln w="9144">
            <a:solidFill>
              <a:srgbClr val="000000"/>
            </a:solidFill>
          </a:ln>
        </p:spPr>
        <p:txBody>
          <a:bodyPr wrap="square" lIns="0" tIns="0" rIns="0" bIns="0" rtlCol="0"/>
          <a:lstStyle/>
          <a:p>
            <a:endParaRPr/>
          </a:p>
        </p:txBody>
      </p:sp>
      <p:sp>
        <p:nvSpPr>
          <p:cNvPr id="18" name="object 18"/>
          <p:cNvSpPr/>
          <p:nvPr/>
        </p:nvSpPr>
        <p:spPr>
          <a:xfrm>
            <a:off x="3193542" y="5513196"/>
            <a:ext cx="255904" cy="360680"/>
          </a:xfrm>
          <a:custGeom>
            <a:avLst/>
            <a:gdLst/>
            <a:ahLst/>
            <a:cxnLst/>
            <a:rect l="l" t="t" r="r" b="b"/>
            <a:pathLst>
              <a:path w="255904" h="360679">
                <a:moveTo>
                  <a:pt x="0" y="0"/>
                </a:moveTo>
                <a:lnTo>
                  <a:pt x="73406" y="0"/>
                </a:lnTo>
                <a:lnTo>
                  <a:pt x="73406" y="299097"/>
                </a:lnTo>
                <a:lnTo>
                  <a:pt x="255778" y="299097"/>
                </a:lnTo>
                <a:lnTo>
                  <a:pt x="255778" y="360298"/>
                </a:lnTo>
                <a:lnTo>
                  <a:pt x="0" y="360298"/>
                </a:lnTo>
                <a:lnTo>
                  <a:pt x="0" y="0"/>
                </a:lnTo>
                <a:close/>
              </a:path>
            </a:pathLst>
          </a:custGeom>
          <a:ln w="9144">
            <a:solidFill>
              <a:srgbClr val="000000"/>
            </a:solidFill>
          </a:ln>
        </p:spPr>
        <p:txBody>
          <a:bodyPr wrap="square" lIns="0" tIns="0" rIns="0" bIns="0" rtlCol="0"/>
          <a:lstStyle/>
          <a:p>
            <a:endParaRPr/>
          </a:p>
        </p:txBody>
      </p:sp>
      <p:sp>
        <p:nvSpPr>
          <p:cNvPr id="19" name="object 19"/>
          <p:cNvSpPr/>
          <p:nvPr/>
        </p:nvSpPr>
        <p:spPr>
          <a:xfrm>
            <a:off x="3893820" y="5489449"/>
            <a:ext cx="3332226" cy="53872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904234" y="5499480"/>
            <a:ext cx="3278378" cy="485394"/>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3874008" y="5910071"/>
            <a:ext cx="3385566" cy="87668"/>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3887725" y="5936741"/>
            <a:ext cx="3324225" cy="0"/>
          </a:xfrm>
          <a:custGeom>
            <a:avLst/>
            <a:gdLst/>
            <a:ahLst/>
            <a:cxnLst/>
            <a:rect l="l" t="t" r="r" b="b"/>
            <a:pathLst>
              <a:path w="3324225">
                <a:moveTo>
                  <a:pt x="0" y="0"/>
                </a:moveTo>
                <a:lnTo>
                  <a:pt x="3323844" y="0"/>
                </a:lnTo>
              </a:path>
            </a:pathLst>
          </a:custGeom>
          <a:ln w="25908">
            <a:solidFill>
              <a:srgbClr val="FFFFFF"/>
            </a:solidFill>
          </a:ln>
        </p:spPr>
        <p:txBody>
          <a:bodyPr wrap="square" lIns="0" tIns="0" rIns="0" bIns="0" rtlCol="0"/>
          <a:lstStyle/>
          <a:p>
            <a:endParaRPr/>
          </a:p>
        </p:txBody>
      </p:sp>
      <p:sp>
        <p:nvSpPr>
          <p:cNvPr id="23" name="object 23"/>
          <p:cNvSpPr/>
          <p:nvPr/>
        </p:nvSpPr>
        <p:spPr>
          <a:xfrm>
            <a:off x="3887725" y="5923788"/>
            <a:ext cx="3324225" cy="26034"/>
          </a:xfrm>
          <a:custGeom>
            <a:avLst/>
            <a:gdLst/>
            <a:ahLst/>
            <a:cxnLst/>
            <a:rect l="l" t="t" r="r" b="b"/>
            <a:pathLst>
              <a:path w="3324225" h="26035">
                <a:moveTo>
                  <a:pt x="0" y="0"/>
                </a:moveTo>
                <a:lnTo>
                  <a:pt x="1661922" y="0"/>
                </a:lnTo>
                <a:lnTo>
                  <a:pt x="3323844" y="0"/>
                </a:lnTo>
                <a:lnTo>
                  <a:pt x="3323844" y="25908"/>
                </a:lnTo>
                <a:lnTo>
                  <a:pt x="1661922" y="25908"/>
                </a:lnTo>
                <a:lnTo>
                  <a:pt x="0" y="25908"/>
                </a:lnTo>
                <a:lnTo>
                  <a:pt x="0" y="0"/>
                </a:lnTo>
                <a:close/>
              </a:path>
            </a:pathLst>
          </a:custGeom>
          <a:ln w="9143">
            <a:solidFill>
              <a:srgbClr val="000000"/>
            </a:solidFill>
          </a:ln>
        </p:spPr>
        <p:txBody>
          <a:bodyPr wrap="square" lIns="0" tIns="0" rIns="0" bIns="0" rtlCol="0"/>
          <a:lstStyle/>
          <a:p>
            <a:endParaRPr/>
          </a:p>
        </p:txBody>
      </p:sp>
      <p:sp>
        <p:nvSpPr>
          <p:cNvPr id="24" name="object 24"/>
          <p:cNvSpPr/>
          <p:nvPr/>
        </p:nvSpPr>
        <p:spPr>
          <a:xfrm>
            <a:off x="2822448" y="4632936"/>
            <a:ext cx="5841492" cy="632485"/>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2846832" y="4780802"/>
            <a:ext cx="188226" cy="186677"/>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2857121" y="4790059"/>
            <a:ext cx="134747" cy="134874"/>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177541" y="4657331"/>
            <a:ext cx="468629" cy="425970"/>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564254" y="4672076"/>
            <a:ext cx="0" cy="363220"/>
          </a:xfrm>
          <a:custGeom>
            <a:avLst/>
            <a:gdLst/>
            <a:ahLst/>
            <a:cxnLst/>
            <a:rect l="l" t="t" r="r" b="b"/>
            <a:pathLst>
              <a:path h="363220">
                <a:moveTo>
                  <a:pt x="0" y="0"/>
                </a:moveTo>
                <a:lnTo>
                  <a:pt x="0" y="363219"/>
                </a:lnTo>
              </a:path>
            </a:pathLst>
          </a:custGeom>
          <a:ln w="69595">
            <a:solidFill>
              <a:srgbClr val="FFFFFF"/>
            </a:solidFill>
          </a:ln>
        </p:spPr>
        <p:txBody>
          <a:bodyPr wrap="square" lIns="0" tIns="0" rIns="0" bIns="0" rtlCol="0"/>
          <a:lstStyle/>
          <a:p>
            <a:endParaRPr/>
          </a:p>
        </p:txBody>
      </p:sp>
      <p:sp>
        <p:nvSpPr>
          <p:cNvPr id="29" name="object 29"/>
          <p:cNvSpPr/>
          <p:nvPr/>
        </p:nvSpPr>
        <p:spPr>
          <a:xfrm>
            <a:off x="3191638" y="5005070"/>
            <a:ext cx="276225" cy="0"/>
          </a:xfrm>
          <a:custGeom>
            <a:avLst/>
            <a:gdLst/>
            <a:ahLst/>
            <a:cxnLst/>
            <a:rect l="l" t="t" r="r" b="b"/>
            <a:pathLst>
              <a:path w="276225">
                <a:moveTo>
                  <a:pt x="0" y="0"/>
                </a:moveTo>
                <a:lnTo>
                  <a:pt x="276225" y="0"/>
                </a:lnTo>
              </a:path>
            </a:pathLst>
          </a:custGeom>
          <a:ln w="60960">
            <a:solidFill>
              <a:srgbClr val="FFFFFF"/>
            </a:solidFill>
          </a:ln>
        </p:spPr>
        <p:txBody>
          <a:bodyPr wrap="square" lIns="0" tIns="0" rIns="0" bIns="0" rtlCol="0"/>
          <a:lstStyle/>
          <a:p>
            <a:endParaRPr/>
          </a:p>
        </p:txBody>
      </p:sp>
      <p:sp>
        <p:nvSpPr>
          <p:cNvPr id="30" name="object 30"/>
          <p:cNvSpPr/>
          <p:nvPr/>
        </p:nvSpPr>
        <p:spPr>
          <a:xfrm>
            <a:off x="3228276" y="4875529"/>
            <a:ext cx="0" cy="99060"/>
          </a:xfrm>
          <a:custGeom>
            <a:avLst/>
            <a:gdLst/>
            <a:ahLst/>
            <a:cxnLst/>
            <a:rect l="l" t="t" r="r" b="b"/>
            <a:pathLst>
              <a:path h="99060">
                <a:moveTo>
                  <a:pt x="0" y="0"/>
                </a:moveTo>
                <a:lnTo>
                  <a:pt x="0" y="99060"/>
                </a:lnTo>
              </a:path>
            </a:pathLst>
          </a:custGeom>
          <a:ln w="73278">
            <a:solidFill>
              <a:srgbClr val="FFFFFF"/>
            </a:solidFill>
          </a:ln>
        </p:spPr>
        <p:txBody>
          <a:bodyPr wrap="square" lIns="0" tIns="0" rIns="0" bIns="0" rtlCol="0"/>
          <a:lstStyle/>
          <a:p>
            <a:endParaRPr/>
          </a:p>
        </p:txBody>
      </p:sp>
      <p:sp>
        <p:nvSpPr>
          <p:cNvPr id="31" name="object 31"/>
          <p:cNvSpPr/>
          <p:nvPr/>
        </p:nvSpPr>
        <p:spPr>
          <a:xfrm>
            <a:off x="3191636" y="4845050"/>
            <a:ext cx="255904" cy="0"/>
          </a:xfrm>
          <a:custGeom>
            <a:avLst/>
            <a:gdLst/>
            <a:ahLst/>
            <a:cxnLst/>
            <a:rect l="l" t="t" r="r" b="b"/>
            <a:pathLst>
              <a:path w="255904">
                <a:moveTo>
                  <a:pt x="0" y="0"/>
                </a:moveTo>
                <a:lnTo>
                  <a:pt x="255650" y="0"/>
                </a:lnTo>
              </a:path>
            </a:pathLst>
          </a:custGeom>
          <a:ln w="60959">
            <a:solidFill>
              <a:srgbClr val="FFFFFF"/>
            </a:solidFill>
          </a:ln>
        </p:spPr>
        <p:txBody>
          <a:bodyPr wrap="square" lIns="0" tIns="0" rIns="0" bIns="0" rtlCol="0"/>
          <a:lstStyle/>
          <a:p>
            <a:endParaRPr/>
          </a:p>
        </p:txBody>
      </p:sp>
      <p:sp>
        <p:nvSpPr>
          <p:cNvPr id="32" name="object 32"/>
          <p:cNvSpPr/>
          <p:nvPr/>
        </p:nvSpPr>
        <p:spPr>
          <a:xfrm>
            <a:off x="3191636" y="4733290"/>
            <a:ext cx="73660" cy="81280"/>
          </a:xfrm>
          <a:custGeom>
            <a:avLst/>
            <a:gdLst/>
            <a:ahLst/>
            <a:cxnLst/>
            <a:rect l="l" t="t" r="r" b="b"/>
            <a:pathLst>
              <a:path w="73660" h="81279">
                <a:moveTo>
                  <a:pt x="0" y="81280"/>
                </a:moveTo>
                <a:lnTo>
                  <a:pt x="73278" y="81280"/>
                </a:lnTo>
                <a:lnTo>
                  <a:pt x="73278" y="0"/>
                </a:lnTo>
                <a:lnTo>
                  <a:pt x="0" y="0"/>
                </a:lnTo>
                <a:lnTo>
                  <a:pt x="0" y="81280"/>
                </a:lnTo>
                <a:close/>
              </a:path>
            </a:pathLst>
          </a:custGeom>
          <a:solidFill>
            <a:srgbClr val="FFFFFF"/>
          </a:solidFill>
        </p:spPr>
        <p:txBody>
          <a:bodyPr wrap="square" lIns="0" tIns="0" rIns="0" bIns="0" rtlCol="0"/>
          <a:lstStyle/>
          <a:p>
            <a:endParaRPr/>
          </a:p>
        </p:txBody>
      </p:sp>
      <p:sp>
        <p:nvSpPr>
          <p:cNvPr id="33" name="object 33"/>
          <p:cNvSpPr/>
          <p:nvPr/>
        </p:nvSpPr>
        <p:spPr>
          <a:xfrm>
            <a:off x="3191638" y="4702809"/>
            <a:ext cx="269875" cy="0"/>
          </a:xfrm>
          <a:custGeom>
            <a:avLst/>
            <a:gdLst/>
            <a:ahLst/>
            <a:cxnLst/>
            <a:rect l="l" t="t" r="r" b="b"/>
            <a:pathLst>
              <a:path w="269875">
                <a:moveTo>
                  <a:pt x="0" y="0"/>
                </a:moveTo>
                <a:lnTo>
                  <a:pt x="269366" y="0"/>
                </a:lnTo>
              </a:path>
            </a:pathLst>
          </a:custGeom>
          <a:ln w="60960">
            <a:solidFill>
              <a:srgbClr val="FFFFFF"/>
            </a:solidFill>
          </a:ln>
        </p:spPr>
        <p:txBody>
          <a:bodyPr wrap="square" lIns="0" tIns="0" rIns="0" bIns="0" rtlCol="0"/>
          <a:lstStyle/>
          <a:p>
            <a:endParaRPr/>
          </a:p>
        </p:txBody>
      </p:sp>
      <p:sp>
        <p:nvSpPr>
          <p:cNvPr id="34" name="object 34"/>
          <p:cNvSpPr/>
          <p:nvPr/>
        </p:nvSpPr>
        <p:spPr>
          <a:xfrm>
            <a:off x="3529457" y="4672076"/>
            <a:ext cx="69850" cy="363220"/>
          </a:xfrm>
          <a:custGeom>
            <a:avLst/>
            <a:gdLst/>
            <a:ahLst/>
            <a:cxnLst/>
            <a:rect l="l" t="t" r="r" b="b"/>
            <a:pathLst>
              <a:path w="69850" h="363220">
                <a:moveTo>
                  <a:pt x="0" y="0"/>
                </a:moveTo>
                <a:lnTo>
                  <a:pt x="69595" y="0"/>
                </a:lnTo>
                <a:lnTo>
                  <a:pt x="69595" y="363219"/>
                </a:lnTo>
                <a:lnTo>
                  <a:pt x="0" y="363219"/>
                </a:lnTo>
                <a:lnTo>
                  <a:pt x="0" y="0"/>
                </a:lnTo>
                <a:close/>
              </a:path>
            </a:pathLst>
          </a:custGeom>
          <a:ln w="9144">
            <a:solidFill>
              <a:srgbClr val="000000"/>
            </a:solidFill>
          </a:ln>
        </p:spPr>
        <p:txBody>
          <a:bodyPr wrap="square" lIns="0" tIns="0" rIns="0" bIns="0" rtlCol="0"/>
          <a:lstStyle/>
          <a:p>
            <a:endParaRPr/>
          </a:p>
        </p:txBody>
      </p:sp>
      <p:sp>
        <p:nvSpPr>
          <p:cNvPr id="35" name="object 35"/>
          <p:cNvSpPr/>
          <p:nvPr/>
        </p:nvSpPr>
        <p:spPr>
          <a:xfrm>
            <a:off x="3191638" y="4672076"/>
            <a:ext cx="276225" cy="363220"/>
          </a:xfrm>
          <a:custGeom>
            <a:avLst/>
            <a:gdLst/>
            <a:ahLst/>
            <a:cxnLst/>
            <a:rect l="l" t="t" r="r" b="b"/>
            <a:pathLst>
              <a:path w="276225" h="363220">
                <a:moveTo>
                  <a:pt x="0" y="0"/>
                </a:moveTo>
                <a:lnTo>
                  <a:pt x="269366" y="0"/>
                </a:lnTo>
                <a:lnTo>
                  <a:pt x="269366" y="61341"/>
                </a:lnTo>
                <a:lnTo>
                  <a:pt x="73278" y="61341"/>
                </a:lnTo>
                <a:lnTo>
                  <a:pt x="73278" y="141986"/>
                </a:lnTo>
                <a:lnTo>
                  <a:pt x="255650" y="141986"/>
                </a:lnTo>
                <a:lnTo>
                  <a:pt x="255650" y="203200"/>
                </a:lnTo>
                <a:lnTo>
                  <a:pt x="73278" y="203200"/>
                </a:lnTo>
                <a:lnTo>
                  <a:pt x="73278" y="302006"/>
                </a:lnTo>
                <a:lnTo>
                  <a:pt x="276225" y="302006"/>
                </a:lnTo>
                <a:lnTo>
                  <a:pt x="276225" y="363219"/>
                </a:lnTo>
                <a:lnTo>
                  <a:pt x="0" y="363219"/>
                </a:lnTo>
                <a:lnTo>
                  <a:pt x="0" y="0"/>
                </a:lnTo>
                <a:close/>
              </a:path>
            </a:pathLst>
          </a:custGeom>
          <a:ln w="9144">
            <a:solidFill>
              <a:srgbClr val="000000"/>
            </a:solidFill>
          </a:ln>
        </p:spPr>
        <p:txBody>
          <a:bodyPr wrap="square" lIns="0" tIns="0" rIns="0" bIns="0" rtlCol="0"/>
          <a:lstStyle/>
          <a:p>
            <a:endParaRPr/>
          </a:p>
        </p:txBody>
      </p:sp>
      <p:sp>
        <p:nvSpPr>
          <p:cNvPr id="36" name="object 36"/>
          <p:cNvSpPr/>
          <p:nvPr/>
        </p:nvSpPr>
        <p:spPr>
          <a:xfrm>
            <a:off x="3776473" y="4657344"/>
            <a:ext cx="4793741" cy="532638"/>
          </a:xfrm>
          <a:prstGeom prst="rect">
            <a:avLst/>
          </a:prstGeom>
          <a:blipFill>
            <a:blip r:embed="rId18" cstate="print"/>
            <a:stretch>
              <a:fillRect/>
            </a:stretch>
          </a:blipFill>
        </p:spPr>
        <p:txBody>
          <a:bodyPr wrap="square" lIns="0" tIns="0" rIns="0" bIns="0" rtlCol="0"/>
          <a:lstStyle/>
          <a:p>
            <a:endParaRPr/>
          </a:p>
        </p:txBody>
      </p:sp>
      <p:sp>
        <p:nvSpPr>
          <p:cNvPr id="37" name="object 37"/>
          <p:cNvSpPr/>
          <p:nvPr/>
        </p:nvSpPr>
        <p:spPr>
          <a:xfrm>
            <a:off x="3786506" y="4667505"/>
            <a:ext cx="4741037" cy="479171"/>
          </a:xfrm>
          <a:prstGeom prst="rect">
            <a:avLst/>
          </a:prstGeom>
          <a:blipFill>
            <a:blip r:embed="rId19" cstate="print"/>
            <a:stretch>
              <a:fillRect/>
            </a:stretch>
          </a:blipFill>
        </p:spPr>
        <p:txBody>
          <a:bodyPr wrap="square" lIns="0" tIns="0" rIns="0" bIns="0" rtlCol="0"/>
          <a:lstStyle/>
          <a:p>
            <a:endParaRPr/>
          </a:p>
        </p:txBody>
      </p:sp>
      <p:sp>
        <p:nvSpPr>
          <p:cNvPr id="38" name="object 38"/>
          <p:cNvSpPr/>
          <p:nvPr/>
        </p:nvSpPr>
        <p:spPr>
          <a:xfrm>
            <a:off x="3761232" y="5071833"/>
            <a:ext cx="4827270" cy="87668"/>
          </a:xfrm>
          <a:prstGeom prst="rect">
            <a:avLst/>
          </a:prstGeom>
          <a:blipFill>
            <a:blip r:embed="rId20" cstate="print"/>
            <a:stretch>
              <a:fillRect/>
            </a:stretch>
          </a:blipFill>
        </p:spPr>
        <p:txBody>
          <a:bodyPr wrap="square" lIns="0" tIns="0" rIns="0" bIns="0" rtlCol="0"/>
          <a:lstStyle/>
          <a:p>
            <a:endParaRPr/>
          </a:p>
        </p:txBody>
      </p:sp>
      <p:sp>
        <p:nvSpPr>
          <p:cNvPr id="39" name="object 39"/>
          <p:cNvSpPr/>
          <p:nvPr/>
        </p:nvSpPr>
        <p:spPr>
          <a:xfrm>
            <a:off x="3774949" y="5098541"/>
            <a:ext cx="4765675" cy="0"/>
          </a:xfrm>
          <a:custGeom>
            <a:avLst/>
            <a:gdLst/>
            <a:ahLst/>
            <a:cxnLst/>
            <a:rect l="l" t="t" r="r" b="b"/>
            <a:pathLst>
              <a:path w="4765675">
                <a:moveTo>
                  <a:pt x="0" y="0"/>
                </a:moveTo>
                <a:lnTo>
                  <a:pt x="4765548" y="0"/>
                </a:lnTo>
              </a:path>
            </a:pathLst>
          </a:custGeom>
          <a:ln w="25907">
            <a:solidFill>
              <a:srgbClr val="FFFFFF"/>
            </a:solidFill>
          </a:ln>
        </p:spPr>
        <p:txBody>
          <a:bodyPr wrap="square" lIns="0" tIns="0" rIns="0" bIns="0" rtlCol="0"/>
          <a:lstStyle/>
          <a:p>
            <a:endParaRPr/>
          </a:p>
        </p:txBody>
      </p:sp>
      <p:sp>
        <p:nvSpPr>
          <p:cNvPr id="40" name="object 40"/>
          <p:cNvSpPr/>
          <p:nvPr/>
        </p:nvSpPr>
        <p:spPr>
          <a:xfrm>
            <a:off x="3774949" y="5085588"/>
            <a:ext cx="4765675" cy="26034"/>
          </a:xfrm>
          <a:custGeom>
            <a:avLst/>
            <a:gdLst/>
            <a:ahLst/>
            <a:cxnLst/>
            <a:rect l="l" t="t" r="r" b="b"/>
            <a:pathLst>
              <a:path w="4765675" h="26035">
                <a:moveTo>
                  <a:pt x="0" y="0"/>
                </a:moveTo>
                <a:lnTo>
                  <a:pt x="1588515" y="0"/>
                </a:lnTo>
                <a:lnTo>
                  <a:pt x="3177031" y="0"/>
                </a:lnTo>
                <a:lnTo>
                  <a:pt x="4765548" y="0"/>
                </a:lnTo>
                <a:lnTo>
                  <a:pt x="4765548" y="25907"/>
                </a:lnTo>
                <a:lnTo>
                  <a:pt x="3177031" y="25907"/>
                </a:lnTo>
                <a:lnTo>
                  <a:pt x="1588515" y="25907"/>
                </a:lnTo>
                <a:lnTo>
                  <a:pt x="0" y="25907"/>
                </a:lnTo>
                <a:lnTo>
                  <a:pt x="0"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2822448" y="3797784"/>
            <a:ext cx="3160776" cy="623341"/>
          </a:xfrm>
          <a:prstGeom prst="rect">
            <a:avLst/>
          </a:prstGeom>
          <a:blipFill>
            <a:blip r:embed="rId21" cstate="print"/>
            <a:stretch>
              <a:fillRect/>
            </a:stretch>
          </a:blipFill>
        </p:spPr>
        <p:txBody>
          <a:bodyPr wrap="square" lIns="0" tIns="0" rIns="0" bIns="0" rtlCol="0"/>
          <a:lstStyle/>
          <a:p>
            <a:endParaRPr/>
          </a:p>
        </p:txBody>
      </p:sp>
      <p:sp>
        <p:nvSpPr>
          <p:cNvPr id="42" name="object 42"/>
          <p:cNvSpPr/>
          <p:nvPr/>
        </p:nvSpPr>
        <p:spPr>
          <a:xfrm>
            <a:off x="2846832" y="3942602"/>
            <a:ext cx="188226" cy="186677"/>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2857121" y="3951859"/>
            <a:ext cx="134747" cy="134874"/>
          </a:xfrm>
          <a:prstGeom prst="rect">
            <a:avLst/>
          </a:prstGeom>
          <a:blipFill>
            <a:blip r:embed="rId16" cstate="print"/>
            <a:stretch>
              <a:fillRect/>
            </a:stretch>
          </a:blipFill>
        </p:spPr>
        <p:txBody>
          <a:bodyPr wrap="square" lIns="0" tIns="0" rIns="0" bIns="0" rtlCol="0"/>
          <a:lstStyle/>
          <a:p>
            <a:endParaRPr/>
          </a:p>
        </p:txBody>
      </p:sp>
      <p:sp>
        <p:nvSpPr>
          <p:cNvPr id="44" name="object 44"/>
          <p:cNvSpPr/>
          <p:nvPr/>
        </p:nvSpPr>
        <p:spPr>
          <a:xfrm>
            <a:off x="3179064" y="3822193"/>
            <a:ext cx="598170" cy="427481"/>
          </a:xfrm>
          <a:prstGeom prst="rect">
            <a:avLst/>
          </a:prstGeom>
          <a:blipFill>
            <a:blip r:embed="rId10" cstate="print"/>
            <a:stretch>
              <a:fillRect/>
            </a:stretch>
          </a:blipFill>
        </p:spPr>
        <p:txBody>
          <a:bodyPr wrap="square" lIns="0" tIns="0" rIns="0" bIns="0" rtlCol="0"/>
          <a:lstStyle/>
          <a:p>
            <a:endParaRPr/>
          </a:p>
        </p:txBody>
      </p:sp>
      <p:sp>
        <p:nvSpPr>
          <p:cNvPr id="45" name="object 45"/>
          <p:cNvSpPr/>
          <p:nvPr/>
        </p:nvSpPr>
        <p:spPr>
          <a:xfrm>
            <a:off x="3193542" y="3836798"/>
            <a:ext cx="535940" cy="366395"/>
          </a:xfrm>
          <a:custGeom>
            <a:avLst/>
            <a:gdLst/>
            <a:ahLst/>
            <a:cxnLst/>
            <a:rect l="l" t="t" r="r" b="b"/>
            <a:pathLst>
              <a:path w="535939" h="366395">
                <a:moveTo>
                  <a:pt x="516180" y="144525"/>
                </a:moveTo>
                <a:lnTo>
                  <a:pt x="404875" y="144525"/>
                </a:lnTo>
                <a:lnTo>
                  <a:pt x="417496" y="145051"/>
                </a:lnTo>
                <a:lnTo>
                  <a:pt x="427926" y="146637"/>
                </a:lnTo>
                <a:lnTo>
                  <a:pt x="452119" y="181609"/>
                </a:lnTo>
                <a:lnTo>
                  <a:pt x="452119" y="188594"/>
                </a:lnTo>
                <a:lnTo>
                  <a:pt x="440830" y="192593"/>
                </a:lnTo>
                <a:lnTo>
                  <a:pt x="425815" y="196770"/>
                </a:lnTo>
                <a:lnTo>
                  <a:pt x="407060" y="201114"/>
                </a:lnTo>
                <a:lnTo>
                  <a:pt x="384556" y="205612"/>
                </a:lnTo>
                <a:lnTo>
                  <a:pt x="367508" y="209260"/>
                </a:lnTo>
                <a:lnTo>
                  <a:pt x="329056" y="221869"/>
                </a:lnTo>
                <a:lnTo>
                  <a:pt x="299211" y="248665"/>
                </a:lnTo>
                <a:lnTo>
                  <a:pt x="288544" y="288416"/>
                </a:lnTo>
                <a:lnTo>
                  <a:pt x="290018" y="304540"/>
                </a:lnTo>
                <a:lnTo>
                  <a:pt x="312038" y="344169"/>
                </a:lnTo>
                <a:lnTo>
                  <a:pt x="356830" y="364886"/>
                </a:lnTo>
                <a:lnTo>
                  <a:pt x="376046" y="366267"/>
                </a:lnTo>
                <a:lnTo>
                  <a:pt x="387405" y="365722"/>
                </a:lnTo>
                <a:lnTo>
                  <a:pt x="429434" y="352724"/>
                </a:lnTo>
                <a:lnTo>
                  <a:pt x="457581" y="331596"/>
                </a:lnTo>
                <a:lnTo>
                  <a:pt x="524750" y="331596"/>
                </a:lnTo>
                <a:lnTo>
                  <a:pt x="523112" y="324992"/>
                </a:lnTo>
                <a:lnTo>
                  <a:pt x="521918" y="317119"/>
                </a:lnTo>
                <a:lnTo>
                  <a:pt x="396874" y="317119"/>
                </a:lnTo>
                <a:lnTo>
                  <a:pt x="360965" y="294894"/>
                </a:lnTo>
                <a:lnTo>
                  <a:pt x="358267" y="281304"/>
                </a:lnTo>
                <a:lnTo>
                  <a:pt x="359104" y="274187"/>
                </a:lnTo>
                <a:lnTo>
                  <a:pt x="396537" y="247648"/>
                </a:lnTo>
                <a:lnTo>
                  <a:pt x="423330" y="241577"/>
                </a:lnTo>
                <a:lnTo>
                  <a:pt x="434879" y="238791"/>
                </a:lnTo>
                <a:lnTo>
                  <a:pt x="444476" y="236243"/>
                </a:lnTo>
                <a:lnTo>
                  <a:pt x="452119" y="233933"/>
                </a:lnTo>
                <a:lnTo>
                  <a:pt x="520184" y="233933"/>
                </a:lnTo>
                <a:lnTo>
                  <a:pt x="520533" y="196770"/>
                </a:lnTo>
                <a:lnTo>
                  <a:pt x="520461" y="188594"/>
                </a:lnTo>
                <a:lnTo>
                  <a:pt x="519981" y="171626"/>
                </a:lnTo>
                <a:lnTo>
                  <a:pt x="518223" y="154257"/>
                </a:lnTo>
                <a:lnTo>
                  <a:pt x="516180" y="144525"/>
                </a:lnTo>
                <a:close/>
              </a:path>
              <a:path w="535939" h="366395">
                <a:moveTo>
                  <a:pt x="524750" y="331596"/>
                </a:moveTo>
                <a:lnTo>
                  <a:pt x="457581" y="331596"/>
                </a:lnTo>
                <a:lnTo>
                  <a:pt x="458088" y="332866"/>
                </a:lnTo>
                <a:lnTo>
                  <a:pt x="458978" y="335660"/>
                </a:lnTo>
                <a:lnTo>
                  <a:pt x="462660" y="348869"/>
                </a:lnTo>
                <a:lnTo>
                  <a:pt x="464946" y="355726"/>
                </a:lnTo>
                <a:lnTo>
                  <a:pt x="466724" y="360298"/>
                </a:lnTo>
                <a:lnTo>
                  <a:pt x="535685" y="360298"/>
                </a:lnTo>
                <a:lnTo>
                  <a:pt x="531471" y="351014"/>
                </a:lnTo>
                <a:lnTo>
                  <a:pt x="527970" y="342026"/>
                </a:lnTo>
                <a:lnTo>
                  <a:pt x="525184" y="333349"/>
                </a:lnTo>
                <a:lnTo>
                  <a:pt x="524750" y="331596"/>
                </a:lnTo>
                <a:close/>
              </a:path>
              <a:path w="535939" h="366395">
                <a:moveTo>
                  <a:pt x="520184" y="233933"/>
                </a:moveTo>
                <a:lnTo>
                  <a:pt x="452119" y="233933"/>
                </a:lnTo>
                <a:lnTo>
                  <a:pt x="452078" y="250682"/>
                </a:lnTo>
                <a:lnTo>
                  <a:pt x="451953" y="259326"/>
                </a:lnTo>
                <a:lnTo>
                  <a:pt x="438576" y="299848"/>
                </a:lnTo>
                <a:lnTo>
                  <a:pt x="396874" y="317119"/>
                </a:lnTo>
                <a:lnTo>
                  <a:pt x="521918" y="317119"/>
                </a:lnTo>
                <a:lnTo>
                  <a:pt x="521686" y="315585"/>
                </a:lnTo>
                <a:lnTo>
                  <a:pt x="520652" y="303926"/>
                </a:lnTo>
                <a:lnTo>
                  <a:pt x="520023" y="290006"/>
                </a:lnTo>
                <a:lnTo>
                  <a:pt x="519909" y="281304"/>
                </a:lnTo>
                <a:lnTo>
                  <a:pt x="520027" y="250682"/>
                </a:lnTo>
                <a:lnTo>
                  <a:pt x="520184" y="233933"/>
                </a:lnTo>
                <a:close/>
              </a:path>
              <a:path w="535939" h="366395">
                <a:moveTo>
                  <a:pt x="409829" y="91185"/>
                </a:moveTo>
                <a:lnTo>
                  <a:pt x="364775" y="95757"/>
                </a:lnTo>
                <a:lnTo>
                  <a:pt x="320411" y="119929"/>
                </a:lnTo>
                <a:lnTo>
                  <a:pt x="295782" y="165988"/>
                </a:lnTo>
                <a:lnTo>
                  <a:pt x="359029" y="177419"/>
                </a:lnTo>
                <a:lnTo>
                  <a:pt x="362452" y="168945"/>
                </a:lnTo>
                <a:lnTo>
                  <a:pt x="366410" y="161829"/>
                </a:lnTo>
                <a:lnTo>
                  <a:pt x="404875" y="144525"/>
                </a:lnTo>
                <a:lnTo>
                  <a:pt x="516180" y="144525"/>
                </a:lnTo>
                <a:lnTo>
                  <a:pt x="515322" y="140436"/>
                </a:lnTo>
                <a:lnTo>
                  <a:pt x="489745" y="108118"/>
                </a:lnTo>
                <a:lnTo>
                  <a:pt x="450405" y="93948"/>
                </a:lnTo>
                <a:lnTo>
                  <a:pt x="431593" y="91876"/>
                </a:lnTo>
                <a:lnTo>
                  <a:pt x="409829" y="91185"/>
                </a:lnTo>
                <a:close/>
              </a:path>
              <a:path w="535939" h="366395">
                <a:moveTo>
                  <a:pt x="73406" y="0"/>
                </a:moveTo>
                <a:lnTo>
                  <a:pt x="0" y="0"/>
                </a:lnTo>
                <a:lnTo>
                  <a:pt x="0" y="360298"/>
                </a:lnTo>
                <a:lnTo>
                  <a:pt x="255778" y="360298"/>
                </a:lnTo>
                <a:lnTo>
                  <a:pt x="255778" y="299084"/>
                </a:lnTo>
                <a:lnTo>
                  <a:pt x="73406" y="299084"/>
                </a:lnTo>
                <a:lnTo>
                  <a:pt x="73406" y="0"/>
                </a:lnTo>
                <a:close/>
              </a:path>
            </a:pathLst>
          </a:custGeom>
          <a:solidFill>
            <a:srgbClr val="FFFFFF"/>
          </a:solidFill>
        </p:spPr>
        <p:txBody>
          <a:bodyPr wrap="square" lIns="0" tIns="0" rIns="0" bIns="0" rtlCol="0"/>
          <a:lstStyle/>
          <a:p>
            <a:endParaRPr/>
          </a:p>
        </p:txBody>
      </p:sp>
      <p:sp>
        <p:nvSpPr>
          <p:cNvPr id="46" name="object 46"/>
          <p:cNvSpPr/>
          <p:nvPr/>
        </p:nvSpPr>
        <p:spPr>
          <a:xfrm>
            <a:off x="3547238" y="4066161"/>
            <a:ext cx="102997" cy="92329"/>
          </a:xfrm>
          <a:prstGeom prst="rect">
            <a:avLst/>
          </a:prstGeom>
          <a:blipFill>
            <a:blip r:embed="rId22" cstate="print"/>
            <a:stretch>
              <a:fillRect/>
            </a:stretch>
          </a:blipFill>
        </p:spPr>
        <p:txBody>
          <a:bodyPr wrap="square" lIns="0" tIns="0" rIns="0" bIns="0" rtlCol="0"/>
          <a:lstStyle/>
          <a:p>
            <a:endParaRPr/>
          </a:p>
        </p:txBody>
      </p:sp>
      <p:sp>
        <p:nvSpPr>
          <p:cNvPr id="47" name="object 47"/>
          <p:cNvSpPr/>
          <p:nvPr/>
        </p:nvSpPr>
        <p:spPr>
          <a:xfrm>
            <a:off x="3482085" y="3927983"/>
            <a:ext cx="247650" cy="275590"/>
          </a:xfrm>
          <a:custGeom>
            <a:avLst/>
            <a:gdLst/>
            <a:ahLst/>
            <a:cxnLst/>
            <a:rect l="l" t="t" r="r" b="b"/>
            <a:pathLst>
              <a:path w="247650" h="275589">
                <a:moveTo>
                  <a:pt x="121285" y="0"/>
                </a:moveTo>
                <a:lnTo>
                  <a:pt x="161861" y="2762"/>
                </a:lnTo>
                <a:lnTo>
                  <a:pt x="201201" y="16932"/>
                </a:lnTo>
                <a:lnTo>
                  <a:pt x="226778" y="49250"/>
                </a:lnTo>
                <a:lnTo>
                  <a:pt x="232028" y="101346"/>
                </a:lnTo>
                <a:lnTo>
                  <a:pt x="231266" y="182626"/>
                </a:lnTo>
                <a:lnTo>
                  <a:pt x="231479" y="198820"/>
                </a:lnTo>
                <a:lnTo>
                  <a:pt x="236640" y="242163"/>
                </a:lnTo>
                <a:lnTo>
                  <a:pt x="247141" y="269113"/>
                </a:lnTo>
                <a:lnTo>
                  <a:pt x="178180" y="269113"/>
                </a:lnTo>
                <a:lnTo>
                  <a:pt x="176402" y="264541"/>
                </a:lnTo>
                <a:lnTo>
                  <a:pt x="174116" y="257683"/>
                </a:lnTo>
                <a:lnTo>
                  <a:pt x="171576" y="248539"/>
                </a:lnTo>
                <a:lnTo>
                  <a:pt x="170434" y="244475"/>
                </a:lnTo>
                <a:lnTo>
                  <a:pt x="169544" y="241681"/>
                </a:lnTo>
                <a:lnTo>
                  <a:pt x="169037" y="240411"/>
                </a:lnTo>
                <a:lnTo>
                  <a:pt x="159940" y="248533"/>
                </a:lnTo>
                <a:lnTo>
                  <a:pt x="150558" y="255571"/>
                </a:lnTo>
                <a:lnTo>
                  <a:pt x="109886" y="272907"/>
                </a:lnTo>
                <a:lnTo>
                  <a:pt x="87502" y="275082"/>
                </a:lnTo>
                <a:lnTo>
                  <a:pt x="68286" y="273700"/>
                </a:lnTo>
                <a:lnTo>
                  <a:pt x="23494" y="252984"/>
                </a:lnTo>
                <a:lnTo>
                  <a:pt x="1474" y="213354"/>
                </a:lnTo>
                <a:lnTo>
                  <a:pt x="0" y="197231"/>
                </a:lnTo>
                <a:lnTo>
                  <a:pt x="666" y="186394"/>
                </a:lnTo>
                <a:lnTo>
                  <a:pt x="16545" y="149238"/>
                </a:lnTo>
                <a:lnTo>
                  <a:pt x="51202" y="126178"/>
                </a:lnTo>
                <a:lnTo>
                  <a:pt x="96012" y="114427"/>
                </a:lnTo>
                <a:lnTo>
                  <a:pt x="118516" y="109928"/>
                </a:lnTo>
                <a:lnTo>
                  <a:pt x="137271" y="105584"/>
                </a:lnTo>
                <a:lnTo>
                  <a:pt x="152286" y="101407"/>
                </a:lnTo>
                <a:lnTo>
                  <a:pt x="163575" y="97409"/>
                </a:lnTo>
                <a:lnTo>
                  <a:pt x="163575" y="90424"/>
                </a:lnTo>
                <a:lnTo>
                  <a:pt x="139382" y="55451"/>
                </a:lnTo>
                <a:lnTo>
                  <a:pt x="116331" y="53340"/>
                </a:lnTo>
                <a:lnTo>
                  <a:pt x="107519" y="53792"/>
                </a:lnTo>
                <a:lnTo>
                  <a:pt x="73908" y="77759"/>
                </a:lnTo>
                <a:lnTo>
                  <a:pt x="70485" y="86233"/>
                </a:lnTo>
                <a:lnTo>
                  <a:pt x="7238" y="74803"/>
                </a:lnTo>
                <a:lnTo>
                  <a:pt x="31867" y="28743"/>
                </a:lnTo>
                <a:lnTo>
                  <a:pt x="76231" y="4572"/>
                </a:lnTo>
                <a:lnTo>
                  <a:pt x="97162" y="1143"/>
                </a:lnTo>
                <a:lnTo>
                  <a:pt x="121285" y="0"/>
                </a:lnTo>
                <a:close/>
              </a:path>
            </a:pathLst>
          </a:custGeom>
          <a:ln w="9144">
            <a:solidFill>
              <a:srgbClr val="000000"/>
            </a:solidFill>
          </a:ln>
        </p:spPr>
        <p:txBody>
          <a:bodyPr wrap="square" lIns="0" tIns="0" rIns="0" bIns="0" rtlCol="0"/>
          <a:lstStyle/>
          <a:p>
            <a:endParaRPr/>
          </a:p>
        </p:txBody>
      </p:sp>
      <p:sp>
        <p:nvSpPr>
          <p:cNvPr id="48" name="object 48"/>
          <p:cNvSpPr/>
          <p:nvPr/>
        </p:nvSpPr>
        <p:spPr>
          <a:xfrm>
            <a:off x="3193542" y="3836796"/>
            <a:ext cx="255904" cy="360680"/>
          </a:xfrm>
          <a:custGeom>
            <a:avLst/>
            <a:gdLst/>
            <a:ahLst/>
            <a:cxnLst/>
            <a:rect l="l" t="t" r="r" b="b"/>
            <a:pathLst>
              <a:path w="255904" h="360679">
                <a:moveTo>
                  <a:pt x="0" y="0"/>
                </a:moveTo>
                <a:lnTo>
                  <a:pt x="73406" y="0"/>
                </a:lnTo>
                <a:lnTo>
                  <a:pt x="73406" y="299084"/>
                </a:lnTo>
                <a:lnTo>
                  <a:pt x="255778" y="299084"/>
                </a:lnTo>
                <a:lnTo>
                  <a:pt x="255778" y="360298"/>
                </a:lnTo>
                <a:lnTo>
                  <a:pt x="0" y="360298"/>
                </a:lnTo>
                <a:lnTo>
                  <a:pt x="0" y="0"/>
                </a:lnTo>
                <a:close/>
              </a:path>
            </a:pathLst>
          </a:custGeom>
          <a:ln w="9144">
            <a:solidFill>
              <a:srgbClr val="000000"/>
            </a:solidFill>
          </a:ln>
        </p:spPr>
        <p:txBody>
          <a:bodyPr wrap="square" lIns="0" tIns="0" rIns="0" bIns="0" rtlCol="0"/>
          <a:lstStyle/>
          <a:p>
            <a:endParaRPr/>
          </a:p>
        </p:txBody>
      </p:sp>
      <p:sp>
        <p:nvSpPr>
          <p:cNvPr id="49" name="object 49"/>
          <p:cNvSpPr/>
          <p:nvPr/>
        </p:nvSpPr>
        <p:spPr>
          <a:xfrm>
            <a:off x="3907535" y="3913619"/>
            <a:ext cx="1983486" cy="430542"/>
          </a:xfrm>
          <a:prstGeom prst="rect">
            <a:avLst/>
          </a:prstGeom>
          <a:blipFill>
            <a:blip r:embed="rId23" cstate="print"/>
            <a:stretch>
              <a:fillRect/>
            </a:stretch>
          </a:blipFill>
        </p:spPr>
        <p:txBody>
          <a:bodyPr wrap="square" lIns="0" tIns="0" rIns="0" bIns="0" rtlCol="0"/>
          <a:lstStyle/>
          <a:p>
            <a:endParaRPr/>
          </a:p>
        </p:txBody>
      </p:sp>
      <p:sp>
        <p:nvSpPr>
          <p:cNvPr id="50" name="object 50"/>
          <p:cNvSpPr/>
          <p:nvPr/>
        </p:nvSpPr>
        <p:spPr>
          <a:xfrm>
            <a:off x="3917571" y="3923412"/>
            <a:ext cx="1930019" cy="378333"/>
          </a:xfrm>
          <a:prstGeom prst="rect">
            <a:avLst/>
          </a:prstGeom>
          <a:blipFill>
            <a:blip r:embed="rId24" cstate="print"/>
            <a:stretch>
              <a:fillRect/>
            </a:stretch>
          </a:blipFill>
        </p:spPr>
        <p:txBody>
          <a:bodyPr wrap="square" lIns="0" tIns="0" rIns="0" bIns="0" rtlCol="0"/>
          <a:lstStyle/>
          <a:p>
            <a:endParaRPr/>
          </a:p>
        </p:txBody>
      </p:sp>
      <p:sp>
        <p:nvSpPr>
          <p:cNvPr id="51" name="object 51"/>
          <p:cNvSpPr/>
          <p:nvPr/>
        </p:nvSpPr>
        <p:spPr>
          <a:xfrm>
            <a:off x="3874010" y="4233633"/>
            <a:ext cx="2033777" cy="87668"/>
          </a:xfrm>
          <a:prstGeom prst="rect">
            <a:avLst/>
          </a:prstGeom>
          <a:blipFill>
            <a:blip r:embed="rId25" cstate="print"/>
            <a:stretch>
              <a:fillRect/>
            </a:stretch>
          </a:blipFill>
        </p:spPr>
        <p:txBody>
          <a:bodyPr wrap="square" lIns="0" tIns="0" rIns="0" bIns="0" rtlCol="0"/>
          <a:lstStyle/>
          <a:p>
            <a:endParaRPr/>
          </a:p>
        </p:txBody>
      </p:sp>
      <p:sp>
        <p:nvSpPr>
          <p:cNvPr id="52" name="object 52"/>
          <p:cNvSpPr/>
          <p:nvPr/>
        </p:nvSpPr>
        <p:spPr>
          <a:xfrm>
            <a:off x="3887723" y="4260341"/>
            <a:ext cx="1972310" cy="0"/>
          </a:xfrm>
          <a:custGeom>
            <a:avLst/>
            <a:gdLst/>
            <a:ahLst/>
            <a:cxnLst/>
            <a:rect l="l" t="t" r="r" b="b"/>
            <a:pathLst>
              <a:path w="1972310">
                <a:moveTo>
                  <a:pt x="0" y="0"/>
                </a:moveTo>
                <a:lnTo>
                  <a:pt x="1972055" y="0"/>
                </a:lnTo>
              </a:path>
            </a:pathLst>
          </a:custGeom>
          <a:ln w="25907">
            <a:solidFill>
              <a:srgbClr val="FFFFFF"/>
            </a:solidFill>
          </a:ln>
        </p:spPr>
        <p:txBody>
          <a:bodyPr wrap="square" lIns="0" tIns="0" rIns="0" bIns="0" rtlCol="0"/>
          <a:lstStyle/>
          <a:p>
            <a:endParaRPr/>
          </a:p>
        </p:txBody>
      </p:sp>
      <p:sp>
        <p:nvSpPr>
          <p:cNvPr id="53" name="object 53"/>
          <p:cNvSpPr/>
          <p:nvPr/>
        </p:nvSpPr>
        <p:spPr>
          <a:xfrm>
            <a:off x="3887723" y="4247388"/>
            <a:ext cx="1972310" cy="26034"/>
          </a:xfrm>
          <a:custGeom>
            <a:avLst/>
            <a:gdLst/>
            <a:ahLst/>
            <a:cxnLst/>
            <a:rect l="l" t="t" r="r" b="b"/>
            <a:pathLst>
              <a:path w="1972310" h="26035">
                <a:moveTo>
                  <a:pt x="0" y="25907"/>
                </a:moveTo>
                <a:lnTo>
                  <a:pt x="1972055" y="25907"/>
                </a:lnTo>
                <a:lnTo>
                  <a:pt x="1972055" y="0"/>
                </a:lnTo>
                <a:lnTo>
                  <a:pt x="0" y="0"/>
                </a:lnTo>
                <a:lnTo>
                  <a:pt x="0" y="25907"/>
                </a:lnTo>
                <a:close/>
              </a:path>
            </a:pathLst>
          </a:custGeom>
          <a:ln w="9144">
            <a:solidFill>
              <a:srgbClr val="000000"/>
            </a:solidFill>
          </a:ln>
        </p:spPr>
        <p:txBody>
          <a:bodyPr wrap="square" lIns="0" tIns="0" rIns="0" bIns="0" rtlCol="0"/>
          <a:lstStyle/>
          <a:p>
            <a:endParaRPr/>
          </a:p>
        </p:txBody>
      </p:sp>
      <p:sp>
        <p:nvSpPr>
          <p:cNvPr id="54" name="object 54"/>
          <p:cNvSpPr/>
          <p:nvPr/>
        </p:nvSpPr>
        <p:spPr>
          <a:xfrm>
            <a:off x="1894332" y="1848626"/>
            <a:ext cx="5472684" cy="819899"/>
          </a:xfrm>
          <a:prstGeom prst="rect">
            <a:avLst/>
          </a:prstGeom>
          <a:blipFill>
            <a:blip r:embed="rId26" cstate="print"/>
            <a:stretch>
              <a:fillRect/>
            </a:stretch>
          </a:blipFill>
        </p:spPr>
        <p:txBody>
          <a:bodyPr wrap="square" lIns="0" tIns="0" rIns="0" bIns="0" rtlCol="0"/>
          <a:lstStyle/>
          <a:p>
            <a:endParaRPr/>
          </a:p>
        </p:txBody>
      </p:sp>
      <p:sp>
        <p:nvSpPr>
          <p:cNvPr id="55" name="object 55"/>
          <p:cNvSpPr/>
          <p:nvPr/>
        </p:nvSpPr>
        <p:spPr>
          <a:xfrm>
            <a:off x="1918718" y="1874522"/>
            <a:ext cx="5371337" cy="717041"/>
          </a:xfrm>
          <a:prstGeom prst="rect">
            <a:avLst/>
          </a:prstGeom>
          <a:blipFill>
            <a:blip r:embed="rId27" cstate="print"/>
            <a:stretch>
              <a:fillRect/>
            </a:stretch>
          </a:blipFill>
        </p:spPr>
        <p:txBody>
          <a:bodyPr wrap="square" lIns="0" tIns="0" rIns="0" bIns="0" rtlCol="0"/>
          <a:lstStyle/>
          <a:p>
            <a:endParaRPr/>
          </a:p>
        </p:txBody>
      </p:sp>
      <p:sp>
        <p:nvSpPr>
          <p:cNvPr id="56" name="object 56"/>
          <p:cNvSpPr/>
          <p:nvPr/>
        </p:nvSpPr>
        <p:spPr>
          <a:xfrm>
            <a:off x="1931163" y="1885823"/>
            <a:ext cx="5306695" cy="652652"/>
          </a:xfrm>
          <a:prstGeom prst="rect">
            <a:avLst/>
          </a:prstGeom>
          <a:blipFill>
            <a:blip r:embed="rId28" cstate="print"/>
            <a:stretch>
              <a:fillRect/>
            </a:stretch>
          </a:blipFill>
        </p:spPr>
        <p:txBody>
          <a:bodyPr wrap="square" lIns="0" tIns="0" rIns="0" bIns="0" rtlCol="0"/>
          <a:lstStyle/>
          <a:p>
            <a:endParaRPr/>
          </a:p>
        </p:txBody>
      </p:sp>
      <p:sp>
        <p:nvSpPr>
          <p:cNvPr id="57" name="object 57"/>
          <p:cNvSpPr txBox="1"/>
          <p:nvPr/>
        </p:nvSpPr>
        <p:spPr>
          <a:xfrm>
            <a:off x="411989" y="6281115"/>
            <a:ext cx="282575" cy="235962"/>
          </a:xfrm>
          <a:prstGeom prst="rect">
            <a:avLst/>
          </a:prstGeom>
        </p:spPr>
        <p:txBody>
          <a:bodyPr vert="horz" wrap="square" lIns="0" tIns="50800" rIns="0" bIns="0" rtlCol="0">
            <a:spAutoFit/>
          </a:bodyPr>
          <a:lstStyle/>
          <a:p>
            <a:pPr marL="25400">
              <a:spcBef>
                <a:spcPts val="400"/>
              </a:spcBef>
            </a:pPr>
            <a:fld id="{81D60167-4931-47E6-BA6A-407CBD079E47}" type="slidenum">
              <a:rPr sz="1200" spc="-60" dirty="0">
                <a:solidFill>
                  <a:srgbClr val="888888"/>
                </a:solidFill>
                <a:latin typeface="Arial"/>
                <a:cs typeface="Arial"/>
              </a:rPr>
              <a:pPr marL="25400">
                <a:spcBef>
                  <a:spcPts val="400"/>
                </a:spcBef>
              </a:pPr>
              <a:t>73</a:t>
            </a:fld>
            <a:endParaRPr sz="12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7592" y="332689"/>
            <a:ext cx="4987290" cy="697230"/>
          </a:xfrm>
          <a:prstGeom prst="rect">
            <a:avLst/>
          </a:prstGeom>
        </p:spPr>
        <p:txBody>
          <a:bodyPr vert="horz" wrap="square" lIns="0" tIns="13335" rIns="0" bIns="0" rtlCol="0" anchor="ctr">
            <a:spAutoFit/>
          </a:bodyPr>
          <a:lstStyle/>
          <a:p>
            <a:pPr marL="12700">
              <a:lnSpc>
                <a:spcPct val="100000"/>
              </a:lnSpc>
              <a:spcBef>
                <a:spcPts val="105"/>
              </a:spcBef>
            </a:pPr>
            <a:r>
              <a:rPr spc="-470" dirty="0"/>
              <a:t>La </a:t>
            </a:r>
            <a:r>
              <a:rPr spc="-215" dirty="0"/>
              <a:t>Iglesia </a:t>
            </a:r>
            <a:r>
              <a:rPr spc="-200" dirty="0"/>
              <a:t>de </a:t>
            </a:r>
            <a:r>
              <a:rPr spc="-295" dirty="0"/>
              <a:t>Hechos</a:t>
            </a:r>
            <a:r>
              <a:rPr spc="-125" dirty="0"/>
              <a:t> </a:t>
            </a:r>
            <a:r>
              <a:rPr spc="-215" dirty="0"/>
              <a:t>2</a:t>
            </a:r>
            <a:endParaRPr/>
          </a:p>
        </p:txBody>
      </p:sp>
      <p:sp>
        <p:nvSpPr>
          <p:cNvPr id="3" name="object 3"/>
          <p:cNvSpPr/>
          <p:nvPr/>
        </p:nvSpPr>
        <p:spPr>
          <a:xfrm>
            <a:off x="1834895" y="1371598"/>
            <a:ext cx="5451348"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94332" y="1306082"/>
            <a:ext cx="5472684" cy="8198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18718" y="1331977"/>
            <a:ext cx="5371337" cy="71704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31163" y="1343405"/>
            <a:ext cx="5306695" cy="65278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80103" y="3869437"/>
            <a:ext cx="1412748" cy="45262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906013" y="3893834"/>
            <a:ext cx="1309877" cy="351269"/>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914523" y="3903219"/>
            <a:ext cx="1264539" cy="30518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480303" y="3875557"/>
            <a:ext cx="1837944" cy="44650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504688" y="3899915"/>
            <a:ext cx="1736598" cy="34518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513961" y="3908933"/>
            <a:ext cx="1690497" cy="29946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901440" y="2267699"/>
            <a:ext cx="1363980" cy="377964"/>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925823" y="2293607"/>
            <a:ext cx="1264158" cy="275094"/>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935731" y="2302257"/>
            <a:ext cx="1216533" cy="229743"/>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2202181" y="3880103"/>
            <a:ext cx="1258823" cy="452628"/>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2226566" y="3904502"/>
            <a:ext cx="1157477" cy="351269"/>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2240660" y="3918586"/>
            <a:ext cx="1102360" cy="296545"/>
          </a:xfrm>
          <a:custGeom>
            <a:avLst/>
            <a:gdLst/>
            <a:ahLst/>
            <a:cxnLst/>
            <a:rect l="l" t="t" r="r" b="b"/>
            <a:pathLst>
              <a:path w="1102360" h="296545">
                <a:moveTo>
                  <a:pt x="325755" y="75564"/>
                </a:moveTo>
                <a:lnTo>
                  <a:pt x="287464" y="82931"/>
                </a:lnTo>
                <a:lnTo>
                  <a:pt x="256412" y="105156"/>
                </a:lnTo>
                <a:lnTo>
                  <a:pt x="235838" y="140573"/>
                </a:lnTo>
                <a:lnTo>
                  <a:pt x="228981" y="187325"/>
                </a:lnTo>
                <a:lnTo>
                  <a:pt x="230270" y="208375"/>
                </a:lnTo>
                <a:lnTo>
                  <a:pt x="249808" y="260095"/>
                </a:lnTo>
                <a:lnTo>
                  <a:pt x="283368" y="287067"/>
                </a:lnTo>
                <a:lnTo>
                  <a:pt x="331215" y="296037"/>
                </a:lnTo>
                <a:lnTo>
                  <a:pt x="347908" y="295036"/>
                </a:lnTo>
                <a:lnTo>
                  <a:pt x="389127" y="280034"/>
                </a:lnTo>
                <a:lnTo>
                  <a:pt x="412909" y="254381"/>
                </a:lnTo>
                <a:lnTo>
                  <a:pt x="331850" y="254381"/>
                </a:lnTo>
                <a:lnTo>
                  <a:pt x="322615" y="253503"/>
                </a:lnTo>
                <a:lnTo>
                  <a:pt x="289829" y="223948"/>
                </a:lnTo>
                <a:lnTo>
                  <a:pt x="286131" y="201929"/>
                </a:lnTo>
                <a:lnTo>
                  <a:pt x="426084" y="201929"/>
                </a:lnTo>
                <a:lnTo>
                  <a:pt x="424892" y="171900"/>
                </a:lnTo>
                <a:lnTo>
                  <a:pt x="424114" y="167639"/>
                </a:lnTo>
                <a:lnTo>
                  <a:pt x="287146" y="167639"/>
                </a:lnTo>
                <a:lnTo>
                  <a:pt x="287811" y="156825"/>
                </a:lnTo>
                <a:lnTo>
                  <a:pt x="312372" y="121570"/>
                </a:lnTo>
                <a:lnTo>
                  <a:pt x="329056" y="118237"/>
                </a:lnTo>
                <a:lnTo>
                  <a:pt x="407876" y="118237"/>
                </a:lnTo>
                <a:lnTo>
                  <a:pt x="400050" y="106552"/>
                </a:lnTo>
                <a:lnTo>
                  <a:pt x="385191" y="92977"/>
                </a:lnTo>
                <a:lnTo>
                  <a:pt x="367855" y="83296"/>
                </a:lnTo>
                <a:lnTo>
                  <a:pt x="348043" y="77495"/>
                </a:lnTo>
                <a:lnTo>
                  <a:pt x="325755" y="75564"/>
                </a:lnTo>
                <a:close/>
              </a:path>
              <a:path w="1102360" h="296545">
                <a:moveTo>
                  <a:pt x="367411" y="224154"/>
                </a:moveTo>
                <a:lnTo>
                  <a:pt x="340613" y="254381"/>
                </a:lnTo>
                <a:lnTo>
                  <a:pt x="412909" y="254381"/>
                </a:lnTo>
                <a:lnTo>
                  <a:pt x="416917" y="247834"/>
                </a:lnTo>
                <a:lnTo>
                  <a:pt x="423037" y="233425"/>
                </a:lnTo>
                <a:lnTo>
                  <a:pt x="367411" y="224154"/>
                </a:lnTo>
                <a:close/>
              </a:path>
              <a:path w="1102360" h="296545">
                <a:moveTo>
                  <a:pt x="407876" y="118237"/>
                </a:moveTo>
                <a:lnTo>
                  <a:pt x="329056" y="118237"/>
                </a:lnTo>
                <a:lnTo>
                  <a:pt x="337298" y="119022"/>
                </a:lnTo>
                <a:lnTo>
                  <a:pt x="344884" y="121380"/>
                </a:lnTo>
                <a:lnTo>
                  <a:pt x="369587" y="156259"/>
                </a:lnTo>
                <a:lnTo>
                  <a:pt x="370586" y="167639"/>
                </a:lnTo>
                <a:lnTo>
                  <a:pt x="424114" y="167639"/>
                </a:lnTo>
                <a:lnTo>
                  <a:pt x="420163" y="146002"/>
                </a:lnTo>
                <a:lnTo>
                  <a:pt x="411886" y="124223"/>
                </a:lnTo>
                <a:lnTo>
                  <a:pt x="407876" y="118237"/>
                </a:lnTo>
                <a:close/>
              </a:path>
              <a:path w="1102360" h="296545">
                <a:moveTo>
                  <a:pt x="910716" y="80263"/>
                </a:moveTo>
                <a:lnTo>
                  <a:pt x="854837" y="80263"/>
                </a:lnTo>
                <a:lnTo>
                  <a:pt x="854837" y="291338"/>
                </a:lnTo>
                <a:lnTo>
                  <a:pt x="910716" y="291338"/>
                </a:lnTo>
                <a:lnTo>
                  <a:pt x="910716" y="80263"/>
                </a:lnTo>
                <a:close/>
              </a:path>
              <a:path w="1102360" h="296545">
                <a:moveTo>
                  <a:pt x="1017142" y="80263"/>
                </a:moveTo>
                <a:lnTo>
                  <a:pt x="965200" y="80263"/>
                </a:lnTo>
                <a:lnTo>
                  <a:pt x="965200" y="291338"/>
                </a:lnTo>
                <a:lnTo>
                  <a:pt x="1021079" y="291338"/>
                </a:lnTo>
                <a:lnTo>
                  <a:pt x="1021079" y="226059"/>
                </a:lnTo>
                <a:lnTo>
                  <a:pt x="1021367" y="201487"/>
                </a:lnTo>
                <a:lnTo>
                  <a:pt x="1025778" y="155320"/>
                </a:lnTo>
                <a:lnTo>
                  <a:pt x="1050543" y="125602"/>
                </a:lnTo>
                <a:lnTo>
                  <a:pt x="1087842" y="125602"/>
                </a:lnTo>
                <a:lnTo>
                  <a:pt x="1093324" y="110235"/>
                </a:lnTo>
                <a:lnTo>
                  <a:pt x="1017142" y="110235"/>
                </a:lnTo>
                <a:lnTo>
                  <a:pt x="1017142" y="80263"/>
                </a:lnTo>
                <a:close/>
              </a:path>
              <a:path w="1102360" h="296545">
                <a:moveTo>
                  <a:pt x="1087842" y="125602"/>
                </a:moveTo>
                <a:lnTo>
                  <a:pt x="1058417" y="125602"/>
                </a:lnTo>
                <a:lnTo>
                  <a:pt x="1064613" y="126174"/>
                </a:lnTo>
                <a:lnTo>
                  <a:pt x="1071022" y="127888"/>
                </a:lnTo>
                <a:lnTo>
                  <a:pt x="1077670" y="130746"/>
                </a:lnTo>
                <a:lnTo>
                  <a:pt x="1084579" y="134746"/>
                </a:lnTo>
                <a:lnTo>
                  <a:pt x="1087842" y="125602"/>
                </a:lnTo>
                <a:close/>
              </a:path>
              <a:path w="1102360" h="296545">
                <a:moveTo>
                  <a:pt x="1065149" y="75564"/>
                </a:moveTo>
                <a:lnTo>
                  <a:pt x="1056131" y="75564"/>
                </a:lnTo>
                <a:lnTo>
                  <a:pt x="1048130" y="77723"/>
                </a:lnTo>
                <a:lnTo>
                  <a:pt x="1017142" y="110235"/>
                </a:lnTo>
                <a:lnTo>
                  <a:pt x="1093324" y="110235"/>
                </a:lnTo>
                <a:lnTo>
                  <a:pt x="1101978" y="85978"/>
                </a:lnTo>
                <a:lnTo>
                  <a:pt x="1093027" y="81405"/>
                </a:lnTo>
                <a:lnTo>
                  <a:pt x="1083897" y="78152"/>
                </a:lnTo>
                <a:lnTo>
                  <a:pt x="1074600" y="76209"/>
                </a:lnTo>
                <a:lnTo>
                  <a:pt x="1065149" y="75564"/>
                </a:lnTo>
                <a:close/>
              </a:path>
              <a:path w="1102360" h="296545">
                <a:moveTo>
                  <a:pt x="520319" y="80263"/>
                </a:moveTo>
                <a:lnTo>
                  <a:pt x="468375" y="80263"/>
                </a:lnTo>
                <a:lnTo>
                  <a:pt x="468375" y="291338"/>
                </a:lnTo>
                <a:lnTo>
                  <a:pt x="524256" y="291338"/>
                </a:lnTo>
                <a:lnTo>
                  <a:pt x="524281" y="223900"/>
                </a:lnTo>
                <a:lnTo>
                  <a:pt x="524543" y="201487"/>
                </a:lnTo>
                <a:lnTo>
                  <a:pt x="528955" y="155320"/>
                </a:lnTo>
                <a:lnTo>
                  <a:pt x="553719" y="125602"/>
                </a:lnTo>
                <a:lnTo>
                  <a:pt x="591021" y="125602"/>
                </a:lnTo>
                <a:lnTo>
                  <a:pt x="596509" y="110235"/>
                </a:lnTo>
                <a:lnTo>
                  <a:pt x="520319" y="110235"/>
                </a:lnTo>
                <a:lnTo>
                  <a:pt x="520319" y="80263"/>
                </a:lnTo>
                <a:close/>
              </a:path>
              <a:path w="1102360" h="296545">
                <a:moveTo>
                  <a:pt x="663298" y="86740"/>
                </a:moveTo>
                <a:lnTo>
                  <a:pt x="604901" y="86740"/>
                </a:lnTo>
                <a:lnTo>
                  <a:pt x="687324" y="291338"/>
                </a:lnTo>
                <a:lnTo>
                  <a:pt x="737615" y="291338"/>
                </a:lnTo>
                <a:lnTo>
                  <a:pt x="764396" y="223900"/>
                </a:lnTo>
                <a:lnTo>
                  <a:pt x="712088" y="223900"/>
                </a:lnTo>
                <a:lnTo>
                  <a:pt x="700658" y="187959"/>
                </a:lnTo>
                <a:lnTo>
                  <a:pt x="663298" y="86740"/>
                </a:lnTo>
                <a:close/>
              </a:path>
              <a:path w="1102360" h="296545">
                <a:moveTo>
                  <a:pt x="821436" y="80263"/>
                </a:moveTo>
                <a:lnTo>
                  <a:pt x="764032" y="80263"/>
                </a:lnTo>
                <a:lnTo>
                  <a:pt x="723900" y="187959"/>
                </a:lnTo>
                <a:lnTo>
                  <a:pt x="721740" y="193928"/>
                </a:lnTo>
                <a:lnTo>
                  <a:pt x="719708" y="199897"/>
                </a:lnTo>
                <a:lnTo>
                  <a:pt x="717041" y="208787"/>
                </a:lnTo>
                <a:lnTo>
                  <a:pt x="715137" y="214756"/>
                </a:lnTo>
                <a:lnTo>
                  <a:pt x="712088" y="223900"/>
                </a:lnTo>
                <a:lnTo>
                  <a:pt x="764396" y="223900"/>
                </a:lnTo>
                <a:lnTo>
                  <a:pt x="821436" y="80263"/>
                </a:lnTo>
                <a:close/>
              </a:path>
              <a:path w="1102360" h="296545">
                <a:moveTo>
                  <a:pt x="591021" y="125602"/>
                </a:moveTo>
                <a:lnTo>
                  <a:pt x="561594" y="125602"/>
                </a:lnTo>
                <a:lnTo>
                  <a:pt x="567789" y="126174"/>
                </a:lnTo>
                <a:lnTo>
                  <a:pt x="574198" y="127888"/>
                </a:lnTo>
                <a:lnTo>
                  <a:pt x="580846" y="130746"/>
                </a:lnTo>
                <a:lnTo>
                  <a:pt x="587756" y="134746"/>
                </a:lnTo>
                <a:lnTo>
                  <a:pt x="591021" y="125602"/>
                </a:lnTo>
                <a:close/>
              </a:path>
              <a:path w="1102360" h="296545">
                <a:moveTo>
                  <a:pt x="568325" y="75564"/>
                </a:moveTo>
                <a:lnTo>
                  <a:pt x="559307" y="75564"/>
                </a:lnTo>
                <a:lnTo>
                  <a:pt x="551307" y="77723"/>
                </a:lnTo>
                <a:lnTo>
                  <a:pt x="520319" y="110235"/>
                </a:lnTo>
                <a:lnTo>
                  <a:pt x="596509" y="110235"/>
                </a:lnTo>
                <a:lnTo>
                  <a:pt x="604901" y="86740"/>
                </a:lnTo>
                <a:lnTo>
                  <a:pt x="663298" y="86740"/>
                </a:lnTo>
                <a:lnTo>
                  <a:pt x="662923" y="85725"/>
                </a:lnTo>
                <a:lnTo>
                  <a:pt x="604393" y="85725"/>
                </a:lnTo>
                <a:lnTo>
                  <a:pt x="600709" y="83565"/>
                </a:lnTo>
                <a:lnTo>
                  <a:pt x="592828" y="80065"/>
                </a:lnTo>
                <a:lnTo>
                  <a:pt x="584803" y="77565"/>
                </a:lnTo>
                <a:lnTo>
                  <a:pt x="576635" y="76065"/>
                </a:lnTo>
                <a:lnTo>
                  <a:pt x="568325" y="75564"/>
                </a:lnTo>
                <a:close/>
              </a:path>
              <a:path w="1102360" h="296545">
                <a:moveTo>
                  <a:pt x="660907" y="80263"/>
                </a:moveTo>
                <a:lnTo>
                  <a:pt x="602233" y="80263"/>
                </a:lnTo>
                <a:lnTo>
                  <a:pt x="604393" y="85725"/>
                </a:lnTo>
                <a:lnTo>
                  <a:pt x="662923" y="85725"/>
                </a:lnTo>
                <a:lnTo>
                  <a:pt x="660907" y="80263"/>
                </a:lnTo>
                <a:close/>
              </a:path>
              <a:path w="1102360" h="296545">
                <a:moveTo>
                  <a:pt x="56006" y="222503"/>
                </a:moveTo>
                <a:lnTo>
                  <a:pt x="0" y="231012"/>
                </a:lnTo>
                <a:lnTo>
                  <a:pt x="4978" y="245274"/>
                </a:lnTo>
                <a:lnTo>
                  <a:pt x="12112" y="257952"/>
                </a:lnTo>
                <a:lnTo>
                  <a:pt x="46585" y="286178"/>
                </a:lnTo>
                <a:lnTo>
                  <a:pt x="101091" y="296037"/>
                </a:lnTo>
                <a:lnTo>
                  <a:pt x="123430" y="294729"/>
                </a:lnTo>
                <a:lnTo>
                  <a:pt x="172846" y="275208"/>
                </a:lnTo>
                <a:lnTo>
                  <a:pt x="188873" y="255650"/>
                </a:lnTo>
                <a:lnTo>
                  <a:pt x="101091" y="255650"/>
                </a:lnTo>
                <a:lnTo>
                  <a:pt x="91826" y="255127"/>
                </a:lnTo>
                <a:lnTo>
                  <a:pt x="58269" y="230195"/>
                </a:lnTo>
                <a:lnTo>
                  <a:pt x="56006" y="222503"/>
                </a:lnTo>
                <a:close/>
              </a:path>
              <a:path w="1102360" h="296545">
                <a:moveTo>
                  <a:pt x="96519" y="75564"/>
                </a:moveTo>
                <a:lnTo>
                  <a:pt x="57038" y="80232"/>
                </a:lnTo>
                <a:lnTo>
                  <a:pt x="19962" y="104116"/>
                </a:lnTo>
                <a:lnTo>
                  <a:pt x="7746" y="140334"/>
                </a:lnTo>
                <a:lnTo>
                  <a:pt x="9316" y="154666"/>
                </a:lnTo>
                <a:lnTo>
                  <a:pt x="32765" y="187706"/>
                </a:lnTo>
                <a:lnTo>
                  <a:pt x="87772" y="207726"/>
                </a:lnTo>
                <a:lnTo>
                  <a:pt x="128143" y="217169"/>
                </a:lnTo>
                <a:lnTo>
                  <a:pt x="134365" y="219709"/>
                </a:lnTo>
                <a:lnTo>
                  <a:pt x="137275" y="222503"/>
                </a:lnTo>
                <a:lnTo>
                  <a:pt x="139700" y="225170"/>
                </a:lnTo>
                <a:lnTo>
                  <a:pt x="141096" y="228600"/>
                </a:lnTo>
                <a:lnTo>
                  <a:pt x="141031" y="239275"/>
                </a:lnTo>
                <a:lnTo>
                  <a:pt x="101091" y="255650"/>
                </a:lnTo>
                <a:lnTo>
                  <a:pt x="188873" y="255650"/>
                </a:lnTo>
                <a:lnTo>
                  <a:pt x="191023" y="252253"/>
                </a:lnTo>
                <a:lnTo>
                  <a:pt x="195581" y="239275"/>
                </a:lnTo>
                <a:lnTo>
                  <a:pt x="197103" y="225297"/>
                </a:lnTo>
                <a:lnTo>
                  <a:pt x="196008" y="212701"/>
                </a:lnTo>
                <a:lnTo>
                  <a:pt x="169104" y="176720"/>
                </a:lnTo>
                <a:lnTo>
                  <a:pt x="117347" y="159003"/>
                </a:lnTo>
                <a:lnTo>
                  <a:pt x="97369" y="154168"/>
                </a:lnTo>
                <a:lnTo>
                  <a:pt x="82010" y="149939"/>
                </a:lnTo>
                <a:lnTo>
                  <a:pt x="71270" y="146305"/>
                </a:lnTo>
                <a:lnTo>
                  <a:pt x="65150" y="143256"/>
                </a:lnTo>
                <a:lnTo>
                  <a:pt x="61468" y="140462"/>
                </a:lnTo>
                <a:lnTo>
                  <a:pt x="59562" y="137032"/>
                </a:lnTo>
                <a:lnTo>
                  <a:pt x="59562" y="128523"/>
                </a:lnTo>
                <a:lnTo>
                  <a:pt x="97536" y="115696"/>
                </a:lnTo>
                <a:lnTo>
                  <a:pt x="183654" y="115696"/>
                </a:lnTo>
                <a:lnTo>
                  <a:pt x="178736" y="107108"/>
                </a:lnTo>
                <a:lnTo>
                  <a:pt x="134334" y="79089"/>
                </a:lnTo>
                <a:lnTo>
                  <a:pt x="116832" y="76446"/>
                </a:lnTo>
                <a:lnTo>
                  <a:pt x="96519" y="75564"/>
                </a:lnTo>
                <a:close/>
              </a:path>
              <a:path w="1102360" h="296545">
                <a:moveTo>
                  <a:pt x="183654" y="115696"/>
                </a:moveTo>
                <a:lnTo>
                  <a:pt x="97536" y="115696"/>
                </a:lnTo>
                <a:lnTo>
                  <a:pt x="105796" y="116101"/>
                </a:lnTo>
                <a:lnTo>
                  <a:pt x="113045" y="117316"/>
                </a:lnTo>
                <a:lnTo>
                  <a:pt x="137287" y="141096"/>
                </a:lnTo>
                <a:lnTo>
                  <a:pt x="189991" y="131317"/>
                </a:lnTo>
                <a:lnTo>
                  <a:pt x="185179" y="118362"/>
                </a:lnTo>
                <a:lnTo>
                  <a:pt x="183654" y="115696"/>
                </a:lnTo>
                <a:close/>
              </a:path>
              <a:path w="1102360" h="296545">
                <a:moveTo>
                  <a:pt x="910716" y="0"/>
                </a:moveTo>
                <a:lnTo>
                  <a:pt x="854837" y="0"/>
                </a:lnTo>
                <a:lnTo>
                  <a:pt x="854837" y="51688"/>
                </a:lnTo>
                <a:lnTo>
                  <a:pt x="910716" y="51688"/>
                </a:lnTo>
                <a:lnTo>
                  <a:pt x="910716" y="0"/>
                </a:lnTo>
                <a:close/>
              </a:path>
            </a:pathLst>
          </a:custGeom>
          <a:solidFill>
            <a:srgbClr val="FFFFFF"/>
          </a:solidFill>
        </p:spPr>
        <p:txBody>
          <a:bodyPr wrap="square" lIns="0" tIns="0" rIns="0" bIns="0" rtlCol="0"/>
          <a:lstStyle/>
          <a:p>
            <a:endParaRPr/>
          </a:p>
        </p:txBody>
      </p:sp>
      <p:sp>
        <p:nvSpPr>
          <p:cNvPr id="19" name="object 19"/>
          <p:cNvSpPr/>
          <p:nvPr/>
        </p:nvSpPr>
        <p:spPr>
          <a:xfrm>
            <a:off x="2527807" y="4036821"/>
            <a:ext cx="83820" cy="49530"/>
          </a:xfrm>
          <a:custGeom>
            <a:avLst/>
            <a:gdLst/>
            <a:ahLst/>
            <a:cxnLst/>
            <a:rect l="l" t="t" r="r" b="b"/>
            <a:pathLst>
              <a:path w="83819" h="49529">
                <a:moveTo>
                  <a:pt x="41910" y="0"/>
                </a:moveTo>
                <a:lnTo>
                  <a:pt x="6518" y="20577"/>
                </a:lnTo>
                <a:lnTo>
                  <a:pt x="0" y="49402"/>
                </a:lnTo>
                <a:lnTo>
                  <a:pt x="83439" y="49402"/>
                </a:lnTo>
                <a:lnTo>
                  <a:pt x="70993" y="12572"/>
                </a:lnTo>
                <a:lnTo>
                  <a:pt x="41910"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3095498" y="3998848"/>
            <a:ext cx="55880" cy="211454"/>
          </a:xfrm>
          <a:custGeom>
            <a:avLst/>
            <a:gdLst/>
            <a:ahLst/>
            <a:cxnLst/>
            <a:rect l="l" t="t" r="r" b="b"/>
            <a:pathLst>
              <a:path w="55880" h="211454">
                <a:moveTo>
                  <a:pt x="0" y="0"/>
                </a:moveTo>
                <a:lnTo>
                  <a:pt x="55879" y="0"/>
                </a:lnTo>
                <a:lnTo>
                  <a:pt x="55879" y="211074"/>
                </a:lnTo>
                <a:lnTo>
                  <a:pt x="0" y="211074"/>
                </a:lnTo>
                <a:lnTo>
                  <a:pt x="0" y="0"/>
                </a:lnTo>
                <a:close/>
              </a:path>
            </a:pathLst>
          </a:custGeom>
          <a:ln w="9144">
            <a:solidFill>
              <a:srgbClr val="000000"/>
            </a:solidFill>
          </a:ln>
        </p:spPr>
        <p:txBody>
          <a:bodyPr wrap="square" lIns="0" tIns="0" rIns="0" bIns="0" rtlCol="0"/>
          <a:lstStyle/>
          <a:p>
            <a:endParaRPr/>
          </a:p>
        </p:txBody>
      </p:sp>
      <p:sp>
        <p:nvSpPr>
          <p:cNvPr id="21" name="object 21"/>
          <p:cNvSpPr/>
          <p:nvPr/>
        </p:nvSpPr>
        <p:spPr>
          <a:xfrm>
            <a:off x="3201291" y="3989580"/>
            <a:ext cx="145923" cy="224917"/>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2709036" y="3994150"/>
            <a:ext cx="353060" cy="215900"/>
          </a:xfrm>
          <a:custGeom>
            <a:avLst/>
            <a:gdLst/>
            <a:ahLst/>
            <a:cxnLst/>
            <a:rect l="l" t="t" r="r" b="b"/>
            <a:pathLst>
              <a:path w="353060" h="215900">
                <a:moveTo>
                  <a:pt x="99949" y="0"/>
                </a:moveTo>
                <a:lnTo>
                  <a:pt x="136017" y="10160"/>
                </a:lnTo>
                <a:lnTo>
                  <a:pt x="133857" y="4699"/>
                </a:lnTo>
                <a:lnTo>
                  <a:pt x="192531" y="4699"/>
                </a:lnTo>
                <a:lnTo>
                  <a:pt x="232282" y="112394"/>
                </a:lnTo>
                <a:lnTo>
                  <a:pt x="243712" y="148336"/>
                </a:lnTo>
                <a:lnTo>
                  <a:pt x="246761" y="139192"/>
                </a:lnTo>
                <a:lnTo>
                  <a:pt x="248665" y="133223"/>
                </a:lnTo>
                <a:lnTo>
                  <a:pt x="249555" y="130301"/>
                </a:lnTo>
                <a:lnTo>
                  <a:pt x="251332" y="124332"/>
                </a:lnTo>
                <a:lnTo>
                  <a:pt x="253364" y="118363"/>
                </a:lnTo>
                <a:lnTo>
                  <a:pt x="255524" y="112394"/>
                </a:lnTo>
                <a:lnTo>
                  <a:pt x="295656" y="4699"/>
                </a:lnTo>
                <a:lnTo>
                  <a:pt x="353060" y="4699"/>
                </a:lnTo>
                <a:lnTo>
                  <a:pt x="269239" y="215773"/>
                </a:lnTo>
                <a:lnTo>
                  <a:pt x="218948" y="215773"/>
                </a:lnTo>
                <a:lnTo>
                  <a:pt x="136525" y="11175"/>
                </a:lnTo>
                <a:lnTo>
                  <a:pt x="119380" y="59181"/>
                </a:lnTo>
                <a:lnTo>
                  <a:pt x="112470" y="55181"/>
                </a:lnTo>
                <a:lnTo>
                  <a:pt x="105822" y="52324"/>
                </a:lnTo>
                <a:lnTo>
                  <a:pt x="99413" y="50609"/>
                </a:lnTo>
                <a:lnTo>
                  <a:pt x="93218" y="50037"/>
                </a:lnTo>
                <a:lnTo>
                  <a:pt x="85343" y="50037"/>
                </a:lnTo>
                <a:lnTo>
                  <a:pt x="60579" y="79756"/>
                </a:lnTo>
                <a:lnTo>
                  <a:pt x="56167" y="125922"/>
                </a:lnTo>
                <a:lnTo>
                  <a:pt x="55880" y="150494"/>
                </a:lnTo>
                <a:lnTo>
                  <a:pt x="55880" y="215773"/>
                </a:lnTo>
                <a:lnTo>
                  <a:pt x="0" y="215773"/>
                </a:lnTo>
                <a:lnTo>
                  <a:pt x="0" y="4699"/>
                </a:lnTo>
                <a:lnTo>
                  <a:pt x="51943" y="4699"/>
                </a:lnTo>
                <a:lnTo>
                  <a:pt x="51943" y="34670"/>
                </a:lnTo>
                <a:lnTo>
                  <a:pt x="58370" y="24983"/>
                </a:lnTo>
                <a:lnTo>
                  <a:pt x="90931" y="0"/>
                </a:lnTo>
                <a:lnTo>
                  <a:pt x="99949"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2465070" y="3989578"/>
            <a:ext cx="206248" cy="229616"/>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2236089" y="3989578"/>
            <a:ext cx="206248" cy="229616"/>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3095498" y="3918586"/>
            <a:ext cx="55880" cy="52069"/>
          </a:xfrm>
          <a:custGeom>
            <a:avLst/>
            <a:gdLst/>
            <a:ahLst/>
            <a:cxnLst/>
            <a:rect l="l" t="t" r="r" b="b"/>
            <a:pathLst>
              <a:path w="55880" h="52070">
                <a:moveTo>
                  <a:pt x="0" y="0"/>
                </a:moveTo>
                <a:lnTo>
                  <a:pt x="55879" y="0"/>
                </a:lnTo>
                <a:lnTo>
                  <a:pt x="55879" y="51688"/>
                </a:lnTo>
                <a:lnTo>
                  <a:pt x="0" y="51688"/>
                </a:lnTo>
                <a:lnTo>
                  <a:pt x="0" y="0"/>
                </a:lnTo>
                <a:close/>
              </a:path>
            </a:pathLst>
          </a:custGeom>
          <a:ln w="9144">
            <a:solidFill>
              <a:srgbClr val="000000"/>
            </a:solidFill>
          </a:ln>
        </p:spPr>
        <p:txBody>
          <a:bodyPr wrap="square" lIns="0" tIns="0" rIns="0" bIns="0" rtlCol="0"/>
          <a:lstStyle/>
          <a:p>
            <a:endParaRPr/>
          </a:p>
        </p:txBody>
      </p:sp>
      <p:sp>
        <p:nvSpPr>
          <p:cNvPr id="26" name="object 26"/>
          <p:cNvSpPr/>
          <p:nvPr/>
        </p:nvSpPr>
        <p:spPr>
          <a:xfrm>
            <a:off x="4418076" y="5545835"/>
            <a:ext cx="403898" cy="448106"/>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4442459" y="5570222"/>
            <a:ext cx="302526" cy="346697"/>
          </a:xfrm>
          <a:prstGeom prst="rect">
            <a:avLst/>
          </a:prstGeom>
          <a:blipFill>
            <a:blip r:embed="rId21" cstate="print"/>
            <a:stretch>
              <a:fillRect/>
            </a:stretch>
          </a:blipFill>
        </p:spPr>
        <p:txBody>
          <a:bodyPr wrap="square" lIns="0" tIns="0" rIns="0" bIns="0" rtlCol="0"/>
          <a:lstStyle/>
          <a:p>
            <a:endParaRPr/>
          </a:p>
        </p:txBody>
      </p:sp>
      <p:sp>
        <p:nvSpPr>
          <p:cNvPr id="28" name="object 28"/>
          <p:cNvSpPr/>
          <p:nvPr/>
        </p:nvSpPr>
        <p:spPr>
          <a:xfrm>
            <a:off x="4456684" y="5584192"/>
            <a:ext cx="247650" cy="291465"/>
          </a:xfrm>
          <a:custGeom>
            <a:avLst/>
            <a:gdLst/>
            <a:ahLst/>
            <a:cxnLst/>
            <a:rect l="l" t="t" r="r" b="b"/>
            <a:pathLst>
              <a:path w="247650" h="291464">
                <a:moveTo>
                  <a:pt x="55879" y="80264"/>
                </a:moveTo>
                <a:lnTo>
                  <a:pt x="0" y="80264"/>
                </a:lnTo>
                <a:lnTo>
                  <a:pt x="0" y="291274"/>
                </a:lnTo>
                <a:lnTo>
                  <a:pt x="55879" y="291274"/>
                </a:lnTo>
                <a:lnTo>
                  <a:pt x="55879" y="80264"/>
                </a:lnTo>
                <a:close/>
              </a:path>
              <a:path w="247650" h="291464">
                <a:moveTo>
                  <a:pt x="162305" y="80264"/>
                </a:moveTo>
                <a:lnTo>
                  <a:pt x="110362" y="80264"/>
                </a:lnTo>
                <a:lnTo>
                  <a:pt x="110362" y="291274"/>
                </a:lnTo>
                <a:lnTo>
                  <a:pt x="166242" y="291274"/>
                </a:lnTo>
                <a:lnTo>
                  <a:pt x="166242" y="226098"/>
                </a:lnTo>
                <a:lnTo>
                  <a:pt x="166530" y="201488"/>
                </a:lnTo>
                <a:lnTo>
                  <a:pt x="170941" y="155371"/>
                </a:lnTo>
                <a:lnTo>
                  <a:pt x="195706" y="125564"/>
                </a:lnTo>
                <a:lnTo>
                  <a:pt x="233011" y="125564"/>
                </a:lnTo>
                <a:lnTo>
                  <a:pt x="238476" y="110274"/>
                </a:lnTo>
                <a:lnTo>
                  <a:pt x="162305" y="110274"/>
                </a:lnTo>
                <a:lnTo>
                  <a:pt x="162305" y="80264"/>
                </a:lnTo>
                <a:close/>
              </a:path>
              <a:path w="247650" h="291464">
                <a:moveTo>
                  <a:pt x="233011" y="125564"/>
                </a:moveTo>
                <a:lnTo>
                  <a:pt x="203580" y="125564"/>
                </a:lnTo>
                <a:lnTo>
                  <a:pt x="209776" y="126136"/>
                </a:lnTo>
                <a:lnTo>
                  <a:pt x="216185" y="127850"/>
                </a:lnTo>
                <a:lnTo>
                  <a:pt x="222833" y="130708"/>
                </a:lnTo>
                <a:lnTo>
                  <a:pt x="229742" y="134708"/>
                </a:lnTo>
                <a:lnTo>
                  <a:pt x="233011" y="125564"/>
                </a:lnTo>
                <a:close/>
              </a:path>
              <a:path w="247650" h="291464">
                <a:moveTo>
                  <a:pt x="210312" y="75501"/>
                </a:moveTo>
                <a:lnTo>
                  <a:pt x="201294" y="75501"/>
                </a:lnTo>
                <a:lnTo>
                  <a:pt x="193293" y="77749"/>
                </a:lnTo>
                <a:lnTo>
                  <a:pt x="162305" y="110274"/>
                </a:lnTo>
                <a:lnTo>
                  <a:pt x="238476" y="110274"/>
                </a:lnTo>
                <a:lnTo>
                  <a:pt x="247141" y="86029"/>
                </a:lnTo>
                <a:lnTo>
                  <a:pt x="238190" y="81421"/>
                </a:lnTo>
                <a:lnTo>
                  <a:pt x="229060" y="78131"/>
                </a:lnTo>
                <a:lnTo>
                  <a:pt x="219763" y="76158"/>
                </a:lnTo>
                <a:lnTo>
                  <a:pt x="210312" y="75501"/>
                </a:lnTo>
                <a:close/>
              </a:path>
              <a:path w="247650" h="291464">
                <a:moveTo>
                  <a:pt x="55879" y="0"/>
                </a:moveTo>
                <a:lnTo>
                  <a:pt x="0" y="0"/>
                </a:lnTo>
                <a:lnTo>
                  <a:pt x="0" y="51650"/>
                </a:lnTo>
                <a:lnTo>
                  <a:pt x="55879" y="51650"/>
                </a:lnTo>
                <a:lnTo>
                  <a:pt x="55879" y="0"/>
                </a:lnTo>
                <a:close/>
              </a:path>
            </a:pathLst>
          </a:custGeom>
          <a:solidFill>
            <a:srgbClr val="FFFFFF"/>
          </a:solidFill>
        </p:spPr>
        <p:txBody>
          <a:bodyPr wrap="square" lIns="0" tIns="0" rIns="0" bIns="0" rtlCol="0"/>
          <a:lstStyle/>
          <a:p>
            <a:endParaRPr/>
          </a:p>
        </p:txBody>
      </p:sp>
      <p:sp>
        <p:nvSpPr>
          <p:cNvPr id="29" name="object 29"/>
          <p:cNvSpPr/>
          <p:nvPr/>
        </p:nvSpPr>
        <p:spPr>
          <a:xfrm>
            <a:off x="4456684" y="5664453"/>
            <a:ext cx="55880" cy="211454"/>
          </a:xfrm>
          <a:custGeom>
            <a:avLst/>
            <a:gdLst/>
            <a:ahLst/>
            <a:cxnLst/>
            <a:rect l="l" t="t" r="r" b="b"/>
            <a:pathLst>
              <a:path w="55879" h="211454">
                <a:moveTo>
                  <a:pt x="0" y="0"/>
                </a:moveTo>
                <a:lnTo>
                  <a:pt x="55879" y="0"/>
                </a:lnTo>
                <a:lnTo>
                  <a:pt x="55879" y="211010"/>
                </a:lnTo>
                <a:lnTo>
                  <a:pt x="0" y="211010"/>
                </a:lnTo>
                <a:lnTo>
                  <a:pt x="0" y="0"/>
                </a:lnTo>
                <a:close/>
              </a:path>
            </a:pathLst>
          </a:custGeom>
          <a:ln w="9144">
            <a:solidFill>
              <a:srgbClr val="000000"/>
            </a:solidFill>
          </a:ln>
        </p:spPr>
        <p:txBody>
          <a:bodyPr wrap="square" lIns="0" tIns="0" rIns="0" bIns="0" rtlCol="0"/>
          <a:lstStyle/>
          <a:p>
            <a:endParaRPr/>
          </a:p>
        </p:txBody>
      </p:sp>
      <p:sp>
        <p:nvSpPr>
          <p:cNvPr id="30" name="object 30"/>
          <p:cNvSpPr/>
          <p:nvPr/>
        </p:nvSpPr>
        <p:spPr>
          <a:xfrm>
            <a:off x="4562477" y="5655121"/>
            <a:ext cx="145923" cy="224917"/>
          </a:xfrm>
          <a:prstGeom prst="rect">
            <a:avLst/>
          </a:prstGeom>
          <a:blipFill>
            <a:blip r:embed="rId22" cstate="print"/>
            <a:stretch>
              <a:fillRect/>
            </a:stretch>
          </a:blipFill>
        </p:spPr>
        <p:txBody>
          <a:bodyPr wrap="square" lIns="0" tIns="0" rIns="0" bIns="0" rtlCol="0"/>
          <a:lstStyle/>
          <a:p>
            <a:endParaRPr/>
          </a:p>
        </p:txBody>
      </p:sp>
      <p:sp>
        <p:nvSpPr>
          <p:cNvPr id="31" name="object 31"/>
          <p:cNvSpPr/>
          <p:nvPr/>
        </p:nvSpPr>
        <p:spPr>
          <a:xfrm>
            <a:off x="4456684" y="5584192"/>
            <a:ext cx="55880" cy="52069"/>
          </a:xfrm>
          <a:custGeom>
            <a:avLst/>
            <a:gdLst/>
            <a:ahLst/>
            <a:cxnLst/>
            <a:rect l="l" t="t" r="r" b="b"/>
            <a:pathLst>
              <a:path w="55879" h="52070">
                <a:moveTo>
                  <a:pt x="0" y="0"/>
                </a:moveTo>
                <a:lnTo>
                  <a:pt x="55879" y="0"/>
                </a:lnTo>
                <a:lnTo>
                  <a:pt x="55879" y="51650"/>
                </a:lnTo>
                <a:lnTo>
                  <a:pt x="0" y="51650"/>
                </a:lnTo>
                <a:lnTo>
                  <a:pt x="0" y="0"/>
                </a:lnTo>
                <a:close/>
              </a:path>
            </a:pathLst>
          </a:custGeom>
          <a:ln w="9144">
            <a:solidFill>
              <a:srgbClr val="000000"/>
            </a:solidFill>
          </a:ln>
        </p:spPr>
        <p:txBody>
          <a:bodyPr wrap="square" lIns="0" tIns="0" rIns="0" bIns="0" rtlCol="0"/>
          <a:lstStyle/>
          <a:p>
            <a:endParaRPr/>
          </a:p>
        </p:txBody>
      </p:sp>
      <p:sp>
        <p:nvSpPr>
          <p:cNvPr id="32" name="object 32"/>
          <p:cNvSpPr txBox="1"/>
          <p:nvPr/>
        </p:nvSpPr>
        <p:spPr>
          <a:xfrm>
            <a:off x="411989" y="6281115"/>
            <a:ext cx="282575" cy="235962"/>
          </a:xfrm>
          <a:prstGeom prst="rect">
            <a:avLst/>
          </a:prstGeom>
        </p:spPr>
        <p:txBody>
          <a:bodyPr vert="horz" wrap="square" lIns="0" tIns="50800" rIns="0" bIns="0" rtlCol="0">
            <a:spAutoFit/>
          </a:bodyPr>
          <a:lstStyle/>
          <a:p>
            <a:pPr marL="25400">
              <a:spcBef>
                <a:spcPts val="400"/>
              </a:spcBef>
            </a:pPr>
            <a:fld id="{81D60167-4931-47E6-BA6A-407CBD079E47}" type="slidenum">
              <a:rPr sz="1200" spc="-60" dirty="0">
                <a:solidFill>
                  <a:srgbClr val="888888"/>
                </a:solidFill>
                <a:latin typeface="Arial"/>
                <a:cs typeface="Arial"/>
              </a:rPr>
              <a:pPr marL="25400">
                <a:spcBef>
                  <a:spcPts val="400"/>
                </a:spcBef>
              </a:pPr>
              <a:t>74</a:t>
            </a:fld>
            <a:endParaRPr sz="12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7672" y="163075"/>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4" name="object 4"/>
          <p:cNvSpPr txBox="1"/>
          <p:nvPr/>
        </p:nvSpPr>
        <p:spPr>
          <a:xfrm>
            <a:off x="-28480" y="852366"/>
            <a:ext cx="9020079" cy="5724525"/>
          </a:xfrm>
          <a:prstGeom prst="rect">
            <a:avLst/>
          </a:prstGeom>
        </p:spPr>
        <p:txBody>
          <a:bodyPr vert="horz" wrap="square" lIns="0" tIns="12065" rIns="0" bIns="0" rtlCol="0">
            <a:spAutoFit/>
          </a:bodyPr>
          <a:lstStyle/>
          <a:p>
            <a:pPr marL="2316480">
              <a:lnSpc>
                <a:spcPts val="4315"/>
              </a:lnSpc>
              <a:spcBef>
                <a:spcPts val="95"/>
              </a:spcBef>
              <a:tabLst>
                <a:tab pos="4088129" algn="l"/>
              </a:tabLst>
            </a:pPr>
            <a:r>
              <a:rPr sz="4000" spc="-235" dirty="0">
                <a:latin typeface="Arial"/>
                <a:cs typeface="Arial"/>
              </a:rPr>
              <a:t>Bíblicas	</a:t>
            </a:r>
            <a:r>
              <a:rPr sz="4000" spc="-525" dirty="0">
                <a:latin typeface="Arial"/>
                <a:cs typeface="Arial"/>
              </a:rPr>
              <a:t>(CONECTAR)</a:t>
            </a:r>
            <a:endParaRPr sz="4000" dirty="0">
              <a:latin typeface="Arial"/>
              <a:cs typeface="Arial"/>
            </a:endParaRPr>
          </a:p>
          <a:p>
            <a:pPr marL="355600" indent="-342900">
              <a:lnSpc>
                <a:spcPts val="3115"/>
              </a:lnSpc>
              <a:buChar char="•"/>
              <a:tabLst>
                <a:tab pos="354965" algn="l"/>
                <a:tab pos="355600" algn="l"/>
              </a:tabLst>
            </a:pPr>
            <a:r>
              <a:rPr sz="3000" spc="-434" dirty="0">
                <a:latin typeface="Arial"/>
                <a:cs typeface="Arial"/>
              </a:rPr>
              <a:t>Es </a:t>
            </a:r>
            <a:r>
              <a:rPr lang="en-US" sz="3000" spc="-434" dirty="0">
                <a:latin typeface="Arial"/>
                <a:cs typeface="Arial"/>
              </a:rPr>
              <a:t>  </a:t>
            </a:r>
            <a:r>
              <a:rPr sz="3000" spc="-225" dirty="0">
                <a:latin typeface="Arial"/>
                <a:cs typeface="Arial"/>
              </a:rPr>
              <a:t>mas </a:t>
            </a:r>
            <a:r>
              <a:rPr sz="3000" spc="-125" dirty="0">
                <a:latin typeface="Arial"/>
                <a:cs typeface="Arial"/>
              </a:rPr>
              <a:t>que </a:t>
            </a:r>
            <a:r>
              <a:rPr sz="3000" spc="-130" dirty="0">
                <a:latin typeface="Arial"/>
                <a:cs typeface="Arial"/>
              </a:rPr>
              <a:t>compañerismo, </a:t>
            </a:r>
            <a:r>
              <a:rPr sz="3000" spc="-254" dirty="0">
                <a:latin typeface="Arial"/>
                <a:cs typeface="Arial"/>
              </a:rPr>
              <a:t>es </a:t>
            </a:r>
            <a:r>
              <a:rPr sz="3000" spc="-80" dirty="0">
                <a:latin typeface="Arial"/>
                <a:cs typeface="Arial"/>
              </a:rPr>
              <a:t>ofrecer </a:t>
            </a:r>
            <a:r>
              <a:rPr sz="3000" spc="-95" dirty="0">
                <a:latin typeface="Arial"/>
                <a:cs typeface="Arial"/>
              </a:rPr>
              <a:t>hospitalidad</a:t>
            </a:r>
            <a:r>
              <a:rPr sz="3000" spc="-265" dirty="0">
                <a:latin typeface="Arial"/>
                <a:cs typeface="Arial"/>
              </a:rPr>
              <a:t> </a:t>
            </a:r>
            <a:r>
              <a:rPr sz="3000" spc="-145" dirty="0">
                <a:latin typeface="Arial"/>
                <a:cs typeface="Arial"/>
              </a:rPr>
              <a:t>y</a:t>
            </a:r>
            <a:endParaRPr sz="3000" dirty="0">
              <a:latin typeface="Arial"/>
              <a:cs typeface="Arial"/>
            </a:endParaRPr>
          </a:p>
          <a:p>
            <a:pPr marL="355600" marR="1072515"/>
            <a:r>
              <a:rPr sz="3000" spc="-65" dirty="0">
                <a:latin typeface="Arial"/>
                <a:cs typeface="Arial"/>
              </a:rPr>
              <a:t>recibir </a:t>
            </a:r>
            <a:r>
              <a:rPr sz="3000" spc="-235" dirty="0">
                <a:latin typeface="Arial"/>
                <a:cs typeface="Arial"/>
              </a:rPr>
              <a:t>a </a:t>
            </a:r>
            <a:r>
              <a:rPr sz="3000" spc="-135" dirty="0">
                <a:latin typeface="Arial"/>
                <a:cs typeface="Arial"/>
              </a:rPr>
              <a:t>los </a:t>
            </a:r>
            <a:r>
              <a:rPr sz="3000" spc="-105" dirty="0">
                <a:latin typeface="Arial"/>
                <a:cs typeface="Arial"/>
              </a:rPr>
              <a:t>visitantes </a:t>
            </a:r>
            <a:r>
              <a:rPr sz="3000" spc="-150" dirty="0">
                <a:latin typeface="Arial"/>
                <a:cs typeface="Arial"/>
              </a:rPr>
              <a:t>con </a:t>
            </a:r>
            <a:r>
              <a:rPr sz="3000" spc="-155" dirty="0">
                <a:latin typeface="Arial"/>
                <a:cs typeface="Arial"/>
              </a:rPr>
              <a:t>calidez </a:t>
            </a:r>
            <a:r>
              <a:rPr sz="3000" spc="-140" dirty="0">
                <a:latin typeface="Arial"/>
                <a:cs typeface="Arial"/>
              </a:rPr>
              <a:t>de </a:t>
            </a:r>
            <a:r>
              <a:rPr sz="3000" spc="-95" dirty="0">
                <a:latin typeface="Arial"/>
                <a:cs typeface="Arial"/>
              </a:rPr>
              <a:t>modo</a:t>
            </a:r>
            <a:r>
              <a:rPr sz="3000" spc="-310" dirty="0">
                <a:latin typeface="Arial"/>
                <a:cs typeface="Arial"/>
              </a:rPr>
              <a:t> </a:t>
            </a:r>
            <a:r>
              <a:rPr sz="3000" spc="-130" dirty="0">
                <a:latin typeface="Arial"/>
                <a:cs typeface="Arial"/>
              </a:rPr>
              <a:t>que  </a:t>
            </a:r>
            <a:r>
              <a:rPr sz="3000" spc="-105" dirty="0">
                <a:latin typeface="Arial"/>
                <a:cs typeface="Arial"/>
              </a:rPr>
              <a:t>quieran </a:t>
            </a:r>
            <a:r>
              <a:rPr sz="3000" spc="-140" dirty="0">
                <a:latin typeface="Arial"/>
                <a:cs typeface="Arial"/>
              </a:rPr>
              <a:t>regresar </a:t>
            </a:r>
            <a:r>
              <a:rPr sz="3000" spc="-145" dirty="0">
                <a:latin typeface="Arial"/>
                <a:cs typeface="Arial"/>
              </a:rPr>
              <a:t>y </a:t>
            </a:r>
            <a:r>
              <a:rPr sz="3000" spc="-65" dirty="0">
                <a:latin typeface="Arial"/>
                <a:cs typeface="Arial"/>
              </a:rPr>
              <a:t>participar </a:t>
            </a:r>
            <a:r>
              <a:rPr sz="3000" spc="-135" dirty="0">
                <a:latin typeface="Arial"/>
                <a:cs typeface="Arial"/>
              </a:rPr>
              <a:t>en </a:t>
            </a:r>
            <a:r>
              <a:rPr sz="3000" spc="-80" dirty="0">
                <a:latin typeface="Arial"/>
                <a:cs typeface="Arial"/>
              </a:rPr>
              <a:t>el </a:t>
            </a:r>
            <a:r>
              <a:rPr sz="3000" spc="-110" dirty="0">
                <a:latin typeface="Arial"/>
                <a:cs typeface="Arial"/>
              </a:rPr>
              <a:t>cuerpo </a:t>
            </a:r>
            <a:r>
              <a:rPr sz="3000" spc="-140" dirty="0">
                <a:latin typeface="Arial"/>
                <a:cs typeface="Arial"/>
              </a:rPr>
              <a:t>de  creyentes.</a:t>
            </a:r>
            <a:endParaRPr sz="3000" dirty="0">
              <a:latin typeface="Arial"/>
              <a:cs typeface="Arial"/>
            </a:endParaRPr>
          </a:p>
          <a:p>
            <a:pPr marL="355600" marR="23495" indent="-342900">
              <a:spcBef>
                <a:spcPts val="725"/>
              </a:spcBef>
              <a:buChar char="•"/>
              <a:tabLst>
                <a:tab pos="354965" algn="l"/>
                <a:tab pos="355600" algn="l"/>
              </a:tabLst>
            </a:pPr>
            <a:r>
              <a:rPr sz="3000" spc="-330" dirty="0">
                <a:latin typeface="Arial"/>
                <a:cs typeface="Arial"/>
              </a:rPr>
              <a:t>Las </a:t>
            </a:r>
            <a:r>
              <a:rPr sz="3000" spc="-160" dirty="0">
                <a:latin typeface="Arial"/>
                <a:cs typeface="Arial"/>
              </a:rPr>
              <a:t>iglesias </a:t>
            </a:r>
            <a:r>
              <a:rPr sz="3000" spc="-125" dirty="0">
                <a:latin typeface="Arial"/>
                <a:cs typeface="Arial"/>
              </a:rPr>
              <a:t>que </a:t>
            </a:r>
            <a:r>
              <a:rPr sz="3000" spc="-155" dirty="0">
                <a:latin typeface="Arial"/>
                <a:cs typeface="Arial"/>
              </a:rPr>
              <a:t>crecen </a:t>
            </a:r>
            <a:r>
              <a:rPr sz="3000" spc="-140" dirty="0">
                <a:latin typeface="Arial"/>
                <a:cs typeface="Arial"/>
              </a:rPr>
              <a:t>de </a:t>
            </a:r>
            <a:r>
              <a:rPr sz="3000" spc="-145" dirty="0">
                <a:latin typeface="Arial"/>
                <a:cs typeface="Arial"/>
              </a:rPr>
              <a:t>manera </a:t>
            </a:r>
            <a:r>
              <a:rPr sz="3000" spc="-140" dirty="0">
                <a:latin typeface="Arial"/>
                <a:cs typeface="Arial"/>
              </a:rPr>
              <a:t>saludable </a:t>
            </a:r>
            <a:r>
              <a:rPr sz="3000" spc="-110" dirty="0">
                <a:latin typeface="Arial"/>
                <a:cs typeface="Arial"/>
              </a:rPr>
              <a:t>practican  </a:t>
            </a:r>
            <a:r>
              <a:rPr sz="3000" spc="-105" dirty="0">
                <a:latin typeface="Arial"/>
                <a:cs typeface="Arial"/>
              </a:rPr>
              <a:t>la </a:t>
            </a:r>
            <a:r>
              <a:rPr sz="3000" spc="-95" dirty="0">
                <a:latin typeface="Arial"/>
                <a:cs typeface="Arial"/>
              </a:rPr>
              <a:t>hospitalidad </a:t>
            </a:r>
            <a:r>
              <a:rPr sz="3000" spc="-100" dirty="0">
                <a:latin typeface="Arial"/>
                <a:cs typeface="Arial"/>
              </a:rPr>
              <a:t>conforme </a:t>
            </a:r>
            <a:r>
              <a:rPr sz="3000" spc="-135" dirty="0">
                <a:latin typeface="Arial"/>
                <a:cs typeface="Arial"/>
              </a:rPr>
              <a:t>los </a:t>
            </a:r>
            <a:r>
              <a:rPr sz="3000" spc="-145" dirty="0">
                <a:latin typeface="Arial"/>
                <a:cs typeface="Arial"/>
              </a:rPr>
              <a:t>creyentes </a:t>
            </a:r>
            <a:r>
              <a:rPr sz="3000" spc="-65" dirty="0">
                <a:latin typeface="Arial"/>
                <a:cs typeface="Arial"/>
              </a:rPr>
              <a:t>invitan </a:t>
            </a:r>
            <a:r>
              <a:rPr sz="3000" spc="-235" dirty="0">
                <a:latin typeface="Arial"/>
                <a:cs typeface="Arial"/>
              </a:rPr>
              <a:t>a </a:t>
            </a:r>
            <a:r>
              <a:rPr sz="3000" spc="-75" dirty="0">
                <a:latin typeface="Arial"/>
                <a:cs typeface="Arial"/>
              </a:rPr>
              <a:t>otros  </a:t>
            </a:r>
            <a:r>
              <a:rPr sz="3000" spc="-235" dirty="0">
                <a:latin typeface="Arial"/>
                <a:cs typeface="Arial"/>
              </a:rPr>
              <a:t>a </a:t>
            </a:r>
            <a:r>
              <a:rPr sz="3000" spc="-215" dirty="0">
                <a:latin typeface="Arial"/>
                <a:cs typeface="Arial"/>
              </a:rPr>
              <a:t>su </a:t>
            </a:r>
            <a:r>
              <a:rPr sz="3000" spc="-140" dirty="0">
                <a:latin typeface="Arial"/>
                <a:cs typeface="Arial"/>
              </a:rPr>
              <a:t>hogar </a:t>
            </a:r>
            <a:r>
              <a:rPr sz="3000" spc="-135" dirty="0">
                <a:latin typeface="Arial"/>
                <a:cs typeface="Arial"/>
              </a:rPr>
              <a:t>como </a:t>
            </a:r>
            <a:r>
              <a:rPr sz="3000" spc="-70" dirty="0">
                <a:latin typeface="Arial"/>
                <a:cs typeface="Arial"/>
              </a:rPr>
              <a:t>parte </a:t>
            </a:r>
            <a:r>
              <a:rPr sz="3000" spc="-80" dirty="0">
                <a:latin typeface="Arial"/>
                <a:cs typeface="Arial"/>
              </a:rPr>
              <a:t>normal </a:t>
            </a:r>
            <a:r>
              <a:rPr sz="3000" spc="-140" dirty="0">
                <a:latin typeface="Arial"/>
                <a:cs typeface="Arial"/>
              </a:rPr>
              <a:t>de </a:t>
            </a:r>
            <a:r>
              <a:rPr sz="3000" spc="-215" dirty="0">
                <a:latin typeface="Arial"/>
                <a:cs typeface="Arial"/>
              </a:rPr>
              <a:t>su </a:t>
            </a:r>
            <a:r>
              <a:rPr sz="3000" spc="-75" dirty="0">
                <a:latin typeface="Arial"/>
                <a:cs typeface="Arial"/>
              </a:rPr>
              <a:t>estilo </a:t>
            </a:r>
            <a:r>
              <a:rPr sz="3000" spc="-140" dirty="0">
                <a:latin typeface="Arial"/>
                <a:cs typeface="Arial"/>
              </a:rPr>
              <a:t>de </a:t>
            </a:r>
            <a:r>
              <a:rPr sz="3000" spc="-114" dirty="0">
                <a:latin typeface="Arial"/>
                <a:cs typeface="Arial"/>
              </a:rPr>
              <a:t>vida  </a:t>
            </a:r>
            <a:r>
              <a:rPr sz="3000" spc="-85" dirty="0">
                <a:latin typeface="Arial"/>
                <a:cs typeface="Arial"/>
              </a:rPr>
              <a:t>cristiano.</a:t>
            </a:r>
            <a:endParaRPr sz="3000" dirty="0">
              <a:latin typeface="Arial"/>
              <a:cs typeface="Arial"/>
            </a:endParaRPr>
          </a:p>
          <a:p>
            <a:pPr marL="355600" marR="5080" indent="-342900">
              <a:spcBef>
                <a:spcPts val="720"/>
              </a:spcBef>
              <a:buChar char="•"/>
              <a:tabLst>
                <a:tab pos="354965" algn="l"/>
                <a:tab pos="355600" algn="l"/>
              </a:tabLst>
            </a:pPr>
            <a:r>
              <a:rPr sz="3000" spc="-220" dirty="0">
                <a:latin typeface="Arial"/>
                <a:cs typeface="Arial"/>
              </a:rPr>
              <a:t>Comenzamos </a:t>
            </a:r>
            <a:r>
              <a:rPr sz="3000" spc="-145" dirty="0">
                <a:latin typeface="Arial"/>
                <a:cs typeface="Arial"/>
              </a:rPr>
              <a:t>con </a:t>
            </a:r>
            <a:r>
              <a:rPr sz="3000" spc="-114" dirty="0">
                <a:latin typeface="Arial"/>
                <a:cs typeface="Arial"/>
              </a:rPr>
              <a:t>la </a:t>
            </a:r>
            <a:r>
              <a:rPr sz="3000" spc="-130" dirty="0">
                <a:latin typeface="Arial"/>
                <a:cs typeface="Arial"/>
              </a:rPr>
              <a:t>conexión, </a:t>
            </a:r>
            <a:r>
              <a:rPr sz="3000" spc="-95" dirty="0">
                <a:latin typeface="Arial"/>
                <a:cs typeface="Arial"/>
              </a:rPr>
              <a:t>no porque </a:t>
            </a:r>
            <a:r>
              <a:rPr sz="3000" spc="-254" dirty="0">
                <a:latin typeface="Arial"/>
                <a:cs typeface="Arial"/>
              </a:rPr>
              <a:t>es </a:t>
            </a:r>
            <a:r>
              <a:rPr sz="3000" spc="-40" dirty="0">
                <a:latin typeface="Arial"/>
                <a:cs typeface="Arial"/>
              </a:rPr>
              <a:t>lo  </a:t>
            </a:r>
            <a:r>
              <a:rPr sz="3000" spc="-150" dirty="0">
                <a:latin typeface="Arial"/>
                <a:cs typeface="Arial"/>
              </a:rPr>
              <a:t>esencial, </a:t>
            </a:r>
            <a:r>
              <a:rPr sz="3000" spc="-125" dirty="0">
                <a:latin typeface="Arial"/>
                <a:cs typeface="Arial"/>
              </a:rPr>
              <a:t>sino </a:t>
            </a:r>
            <a:r>
              <a:rPr sz="3000" spc="-95" dirty="0">
                <a:latin typeface="Arial"/>
                <a:cs typeface="Arial"/>
              </a:rPr>
              <a:t>porque </a:t>
            </a:r>
            <a:r>
              <a:rPr sz="3000" spc="-80" dirty="0">
                <a:latin typeface="Arial"/>
                <a:cs typeface="Arial"/>
              </a:rPr>
              <a:t>el </a:t>
            </a:r>
            <a:r>
              <a:rPr sz="3000" spc="-114" dirty="0">
                <a:latin typeface="Arial"/>
                <a:cs typeface="Arial"/>
              </a:rPr>
              <a:t>discipulado, </a:t>
            </a:r>
            <a:r>
              <a:rPr sz="3000" spc="-80" dirty="0">
                <a:latin typeface="Arial"/>
                <a:cs typeface="Arial"/>
              </a:rPr>
              <a:t>el </a:t>
            </a:r>
            <a:r>
              <a:rPr sz="3000" spc="-114" dirty="0">
                <a:latin typeface="Arial"/>
                <a:cs typeface="Arial"/>
              </a:rPr>
              <a:t>servicio, </a:t>
            </a:r>
            <a:r>
              <a:rPr sz="3000" spc="-80" dirty="0">
                <a:latin typeface="Arial"/>
                <a:cs typeface="Arial"/>
              </a:rPr>
              <a:t>el  </a:t>
            </a:r>
            <a:r>
              <a:rPr sz="3000" spc="-150" dirty="0">
                <a:latin typeface="Arial"/>
                <a:cs typeface="Arial"/>
              </a:rPr>
              <a:t>evangelismo, </a:t>
            </a:r>
            <a:r>
              <a:rPr sz="3000" spc="-145" dirty="0">
                <a:latin typeface="Arial"/>
                <a:cs typeface="Arial"/>
              </a:rPr>
              <a:t>y </a:t>
            </a:r>
            <a:r>
              <a:rPr sz="3000" spc="-105" dirty="0">
                <a:latin typeface="Arial"/>
                <a:cs typeface="Arial"/>
              </a:rPr>
              <a:t>la </a:t>
            </a:r>
            <a:r>
              <a:rPr sz="3000" spc="-120" dirty="0">
                <a:latin typeface="Arial"/>
                <a:cs typeface="Arial"/>
              </a:rPr>
              <a:t>adoración </a:t>
            </a:r>
            <a:r>
              <a:rPr sz="3000" spc="-90" dirty="0">
                <a:latin typeface="Arial"/>
                <a:cs typeface="Arial"/>
              </a:rPr>
              <a:t>ocurren </a:t>
            </a:r>
            <a:r>
              <a:rPr sz="3000" spc="-135" dirty="0">
                <a:latin typeface="Arial"/>
                <a:cs typeface="Arial"/>
              </a:rPr>
              <a:t>en </a:t>
            </a:r>
            <a:r>
              <a:rPr sz="3000" spc="-80" dirty="0">
                <a:latin typeface="Arial"/>
                <a:cs typeface="Arial"/>
              </a:rPr>
              <a:t>el </a:t>
            </a:r>
            <a:r>
              <a:rPr sz="3000" spc="-90" dirty="0">
                <a:latin typeface="Arial"/>
                <a:cs typeface="Arial"/>
              </a:rPr>
              <a:t>contexto</a:t>
            </a:r>
            <a:r>
              <a:rPr sz="3000" spc="-495" dirty="0">
                <a:latin typeface="Arial"/>
                <a:cs typeface="Arial"/>
              </a:rPr>
              <a:t> </a:t>
            </a:r>
            <a:r>
              <a:rPr sz="3000" spc="-140" dirty="0">
                <a:latin typeface="Arial"/>
                <a:cs typeface="Arial"/>
              </a:rPr>
              <a:t>de</a:t>
            </a:r>
            <a:endParaRPr sz="3000" dirty="0">
              <a:latin typeface="Arial"/>
              <a:cs typeface="Arial"/>
            </a:endParaRPr>
          </a:p>
        </p:txBody>
      </p:sp>
      <p:sp>
        <p:nvSpPr>
          <p:cNvPr id="5" name="object 5"/>
          <p:cNvSpPr txBox="1"/>
          <p:nvPr/>
        </p:nvSpPr>
        <p:spPr>
          <a:xfrm>
            <a:off x="6613587" y="6067840"/>
            <a:ext cx="1713230" cy="482600"/>
          </a:xfrm>
          <a:prstGeom prst="rect">
            <a:avLst/>
          </a:prstGeom>
        </p:spPr>
        <p:txBody>
          <a:bodyPr vert="horz" wrap="square" lIns="0" tIns="12700" rIns="0" bIns="0" rtlCol="0">
            <a:spAutoFit/>
          </a:bodyPr>
          <a:lstStyle/>
          <a:p>
            <a:pPr marL="12700">
              <a:spcBef>
                <a:spcPts val="100"/>
              </a:spcBef>
            </a:pPr>
            <a:r>
              <a:rPr sz="3000" spc="-105" dirty="0">
                <a:latin typeface="Arial"/>
                <a:cs typeface="Arial"/>
              </a:rPr>
              <a:t>la</a:t>
            </a:r>
            <a:r>
              <a:rPr sz="3000" spc="-215" dirty="0">
                <a:latin typeface="Arial"/>
                <a:cs typeface="Arial"/>
              </a:rPr>
              <a:t> </a:t>
            </a:r>
            <a:r>
              <a:rPr sz="3000" spc="-100" dirty="0">
                <a:latin typeface="Arial"/>
                <a:cs typeface="Arial"/>
              </a:rPr>
              <a:t>relación.</a:t>
            </a:r>
            <a:endParaRPr sz="3000" dirty="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26</a:t>
            </a:r>
            <a:endParaRPr sz="12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08155"/>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76</a:t>
            </a:fld>
            <a:endParaRPr spc="-60" dirty="0"/>
          </a:p>
        </p:txBody>
      </p:sp>
      <p:sp>
        <p:nvSpPr>
          <p:cNvPr id="4" name="object 4"/>
          <p:cNvSpPr txBox="1"/>
          <p:nvPr/>
        </p:nvSpPr>
        <p:spPr>
          <a:xfrm>
            <a:off x="118745" y="836586"/>
            <a:ext cx="8872855" cy="5685155"/>
          </a:xfrm>
          <a:prstGeom prst="rect">
            <a:avLst/>
          </a:prstGeom>
        </p:spPr>
        <p:txBody>
          <a:bodyPr vert="horz" wrap="square" lIns="0" tIns="12065" rIns="0" bIns="0" rtlCol="0">
            <a:spAutoFit/>
          </a:bodyPr>
          <a:lstStyle/>
          <a:p>
            <a:pPr marL="2223135">
              <a:lnSpc>
                <a:spcPts val="4710"/>
              </a:lnSpc>
              <a:spcBef>
                <a:spcPts val="95"/>
              </a:spcBef>
              <a:tabLst>
                <a:tab pos="3994150" algn="l"/>
              </a:tabLst>
            </a:pPr>
            <a:r>
              <a:rPr sz="4000" spc="-235" dirty="0">
                <a:latin typeface="Arial"/>
                <a:cs typeface="Arial"/>
              </a:rPr>
              <a:t>Bíblicas	</a:t>
            </a:r>
            <a:r>
              <a:rPr sz="4000" spc="-525" dirty="0">
                <a:latin typeface="Arial"/>
                <a:cs typeface="Arial"/>
              </a:rPr>
              <a:t>(CONECTAR)</a:t>
            </a:r>
            <a:endParaRPr sz="4000" dirty="0">
              <a:latin typeface="Arial"/>
              <a:cs typeface="Arial"/>
            </a:endParaRPr>
          </a:p>
          <a:p>
            <a:pPr marL="355600" indent="-342900">
              <a:lnSpc>
                <a:spcPts val="3750"/>
              </a:lnSpc>
              <a:buFont typeface="Arial"/>
              <a:buChar char="•"/>
              <a:tabLst>
                <a:tab pos="354965" algn="l"/>
                <a:tab pos="355600" algn="l"/>
              </a:tabLst>
            </a:pPr>
            <a:r>
              <a:rPr sz="3200" b="1" spc="-100" dirty="0">
                <a:latin typeface="Trebuchet MS"/>
                <a:cs typeface="Trebuchet MS"/>
              </a:rPr>
              <a:t>¿Dónde </a:t>
            </a:r>
            <a:r>
              <a:rPr sz="3200" b="1" spc="-215" dirty="0">
                <a:latin typeface="Trebuchet MS"/>
                <a:cs typeface="Trebuchet MS"/>
              </a:rPr>
              <a:t>comienza </a:t>
            </a:r>
            <a:r>
              <a:rPr sz="3200" b="1" spc="-140" dirty="0">
                <a:latin typeface="Trebuchet MS"/>
                <a:cs typeface="Trebuchet MS"/>
              </a:rPr>
              <a:t>la</a:t>
            </a:r>
            <a:r>
              <a:rPr sz="3200" b="1" spc="-465" dirty="0">
                <a:latin typeface="Trebuchet MS"/>
                <a:cs typeface="Trebuchet MS"/>
              </a:rPr>
              <a:t> </a:t>
            </a:r>
            <a:r>
              <a:rPr sz="3200" b="1" spc="-170" dirty="0">
                <a:latin typeface="Trebuchet MS"/>
                <a:cs typeface="Trebuchet MS"/>
              </a:rPr>
              <a:t>conexión?</a:t>
            </a:r>
            <a:endParaRPr sz="3200" dirty="0">
              <a:latin typeface="Trebuchet MS"/>
              <a:cs typeface="Trebuchet MS"/>
            </a:endParaRPr>
          </a:p>
          <a:p>
            <a:pPr marL="355600" marR="5080" indent="-342900">
              <a:spcBef>
                <a:spcPts val="770"/>
              </a:spcBef>
              <a:buChar char="•"/>
              <a:tabLst>
                <a:tab pos="354965" algn="l"/>
                <a:tab pos="355600" algn="l"/>
              </a:tabLst>
            </a:pPr>
            <a:r>
              <a:rPr sz="3200" spc="-430" dirty="0">
                <a:latin typeface="Arial"/>
                <a:cs typeface="Arial"/>
              </a:rPr>
              <a:t>Se </a:t>
            </a:r>
            <a:r>
              <a:rPr sz="3200" spc="-160" dirty="0">
                <a:latin typeface="Arial"/>
                <a:cs typeface="Arial"/>
              </a:rPr>
              <a:t>supone </a:t>
            </a:r>
            <a:r>
              <a:rPr sz="3200" spc="-130" dirty="0">
                <a:latin typeface="Arial"/>
                <a:cs typeface="Arial"/>
              </a:rPr>
              <a:t>que </a:t>
            </a:r>
            <a:r>
              <a:rPr sz="3200" spc="-114" dirty="0">
                <a:latin typeface="Arial"/>
                <a:cs typeface="Arial"/>
              </a:rPr>
              <a:t>la </a:t>
            </a:r>
            <a:r>
              <a:rPr sz="3200" spc="-145" dirty="0">
                <a:latin typeface="Arial"/>
                <a:cs typeface="Arial"/>
              </a:rPr>
              <a:t>iglesia </a:t>
            </a:r>
            <a:r>
              <a:rPr sz="3200" spc="-100" dirty="0">
                <a:latin typeface="Arial"/>
                <a:cs typeface="Arial"/>
              </a:rPr>
              <a:t>no </a:t>
            </a:r>
            <a:r>
              <a:rPr sz="3200" spc="-270" dirty="0">
                <a:latin typeface="Arial"/>
                <a:cs typeface="Arial"/>
              </a:rPr>
              <a:t>es </a:t>
            </a:r>
            <a:r>
              <a:rPr sz="3200" spc="-105" dirty="0">
                <a:latin typeface="Arial"/>
                <a:cs typeface="Arial"/>
              </a:rPr>
              <a:t>un club </a:t>
            </a:r>
            <a:r>
              <a:rPr sz="3200" spc="-155" dirty="0">
                <a:latin typeface="Arial"/>
                <a:cs typeface="Arial"/>
              </a:rPr>
              <a:t>social </a:t>
            </a:r>
            <a:r>
              <a:rPr sz="3200" spc="-40" dirty="0">
                <a:latin typeface="Arial"/>
                <a:cs typeface="Arial"/>
              </a:rPr>
              <a:t>ni </a:t>
            </a:r>
            <a:r>
              <a:rPr sz="3200" spc="-105" dirty="0">
                <a:latin typeface="Arial"/>
                <a:cs typeface="Arial"/>
              </a:rPr>
              <a:t>un  </a:t>
            </a:r>
            <a:r>
              <a:rPr sz="3200" spc="-125" dirty="0">
                <a:latin typeface="Arial"/>
                <a:cs typeface="Arial"/>
              </a:rPr>
              <a:t>lugar </a:t>
            </a:r>
            <a:r>
              <a:rPr sz="3200" spc="-145" dirty="0">
                <a:latin typeface="Arial"/>
                <a:cs typeface="Arial"/>
              </a:rPr>
              <a:t>de </a:t>
            </a:r>
            <a:r>
              <a:rPr sz="3200" spc="-80" dirty="0">
                <a:latin typeface="Arial"/>
                <a:cs typeface="Arial"/>
              </a:rPr>
              <a:t>reunión </a:t>
            </a:r>
            <a:r>
              <a:rPr sz="3200" spc="-140" dirty="0">
                <a:latin typeface="Arial"/>
                <a:cs typeface="Arial"/>
              </a:rPr>
              <a:t>como </a:t>
            </a:r>
            <a:r>
              <a:rPr sz="3200" spc="-100" dirty="0">
                <a:latin typeface="Arial"/>
                <a:cs typeface="Arial"/>
              </a:rPr>
              <a:t>cualquier </a:t>
            </a:r>
            <a:r>
              <a:rPr sz="3200" spc="-10" dirty="0">
                <a:latin typeface="Arial"/>
                <a:cs typeface="Arial"/>
              </a:rPr>
              <a:t>otro; </a:t>
            </a:r>
            <a:r>
              <a:rPr sz="3200" spc="-270" dirty="0">
                <a:latin typeface="Arial"/>
                <a:cs typeface="Arial"/>
              </a:rPr>
              <a:t>se </a:t>
            </a:r>
            <a:r>
              <a:rPr sz="3200" spc="-160" dirty="0">
                <a:latin typeface="Arial"/>
                <a:cs typeface="Arial"/>
              </a:rPr>
              <a:t>supone  </a:t>
            </a:r>
            <a:r>
              <a:rPr sz="3200" spc="-130" dirty="0">
                <a:latin typeface="Arial"/>
                <a:cs typeface="Arial"/>
              </a:rPr>
              <a:t>que </a:t>
            </a:r>
            <a:r>
              <a:rPr sz="3200" spc="-270" dirty="0">
                <a:latin typeface="Arial"/>
                <a:cs typeface="Arial"/>
              </a:rPr>
              <a:t>es </a:t>
            </a:r>
            <a:r>
              <a:rPr sz="3200" spc="-114" dirty="0">
                <a:latin typeface="Arial"/>
                <a:cs typeface="Arial"/>
              </a:rPr>
              <a:t>la </a:t>
            </a:r>
            <a:r>
              <a:rPr sz="3200" spc="-80" dirty="0">
                <a:latin typeface="Arial"/>
                <a:cs typeface="Arial"/>
              </a:rPr>
              <a:t>familia, </a:t>
            </a:r>
            <a:r>
              <a:rPr sz="3200" spc="-150" dirty="0">
                <a:latin typeface="Arial"/>
                <a:cs typeface="Arial"/>
              </a:rPr>
              <a:t>una </a:t>
            </a:r>
            <a:r>
              <a:rPr sz="3200" spc="-125" dirty="0">
                <a:latin typeface="Arial"/>
                <a:cs typeface="Arial"/>
              </a:rPr>
              <a:t>comunidad </a:t>
            </a:r>
            <a:r>
              <a:rPr sz="3200" spc="-145" dirty="0">
                <a:latin typeface="Arial"/>
                <a:cs typeface="Arial"/>
              </a:rPr>
              <a:t>viva </a:t>
            </a:r>
            <a:r>
              <a:rPr sz="3200" spc="-150" dirty="0">
                <a:latin typeface="Arial"/>
                <a:cs typeface="Arial"/>
              </a:rPr>
              <a:t>y </a:t>
            </a:r>
            <a:r>
              <a:rPr sz="3200" spc="-120" dirty="0">
                <a:latin typeface="Arial"/>
                <a:cs typeface="Arial"/>
              </a:rPr>
              <a:t>donde</a:t>
            </a:r>
            <a:r>
              <a:rPr sz="3200" spc="-285" dirty="0">
                <a:latin typeface="Arial"/>
                <a:cs typeface="Arial"/>
              </a:rPr>
              <a:t> </a:t>
            </a:r>
            <a:r>
              <a:rPr sz="3200" spc="-190" dirty="0">
                <a:latin typeface="Arial"/>
                <a:cs typeface="Arial"/>
              </a:rPr>
              <a:t>hay  </a:t>
            </a:r>
            <a:r>
              <a:rPr sz="3200" b="1" spc="-135" dirty="0">
                <a:latin typeface="Trebuchet MS"/>
                <a:cs typeface="Trebuchet MS"/>
              </a:rPr>
              <a:t>amor</a:t>
            </a:r>
            <a:r>
              <a:rPr sz="3200" spc="-135" dirty="0">
                <a:latin typeface="Arial"/>
                <a:cs typeface="Arial"/>
              </a:rPr>
              <a:t>. </a:t>
            </a:r>
            <a:r>
              <a:rPr sz="3200" spc="-310" dirty="0">
                <a:latin typeface="Arial"/>
                <a:cs typeface="Arial"/>
              </a:rPr>
              <a:t>Sí, </a:t>
            </a:r>
            <a:r>
              <a:rPr sz="3200" spc="-185" dirty="0">
                <a:latin typeface="Arial"/>
                <a:cs typeface="Arial"/>
              </a:rPr>
              <a:t>nos </a:t>
            </a:r>
            <a:r>
              <a:rPr sz="3200" spc="-114" dirty="0">
                <a:latin typeface="Arial"/>
                <a:cs typeface="Arial"/>
              </a:rPr>
              <a:t>reunimos </a:t>
            </a:r>
            <a:r>
              <a:rPr sz="3200" spc="-155" dirty="0">
                <a:latin typeface="Arial"/>
                <a:cs typeface="Arial"/>
              </a:rPr>
              <a:t>para </a:t>
            </a:r>
            <a:r>
              <a:rPr sz="3200" spc="-110" dirty="0">
                <a:latin typeface="Arial"/>
                <a:cs typeface="Arial"/>
              </a:rPr>
              <a:t>adorar </a:t>
            </a:r>
            <a:r>
              <a:rPr sz="3200" spc="-245" dirty="0">
                <a:latin typeface="Arial"/>
                <a:cs typeface="Arial"/>
              </a:rPr>
              <a:t>a </a:t>
            </a:r>
            <a:r>
              <a:rPr sz="3200" spc="-175" dirty="0">
                <a:latin typeface="Arial"/>
                <a:cs typeface="Arial"/>
              </a:rPr>
              <a:t>Dios, </a:t>
            </a:r>
            <a:r>
              <a:rPr sz="3200" spc="-100" dirty="0">
                <a:latin typeface="Arial"/>
                <a:cs typeface="Arial"/>
              </a:rPr>
              <a:t>pero  </a:t>
            </a:r>
            <a:r>
              <a:rPr sz="3200" spc="-85" dirty="0">
                <a:latin typeface="Arial"/>
                <a:cs typeface="Arial"/>
              </a:rPr>
              <a:t>también </a:t>
            </a:r>
            <a:r>
              <a:rPr sz="3200" spc="-180" dirty="0">
                <a:latin typeface="Arial"/>
                <a:cs typeface="Arial"/>
              </a:rPr>
              <a:t>nos </a:t>
            </a:r>
            <a:r>
              <a:rPr sz="3200" spc="-114" dirty="0">
                <a:latin typeface="Arial"/>
                <a:cs typeface="Arial"/>
              </a:rPr>
              <a:t>reunimos </a:t>
            </a:r>
            <a:r>
              <a:rPr sz="3200" spc="-155" dirty="0">
                <a:latin typeface="Arial"/>
                <a:cs typeface="Arial"/>
              </a:rPr>
              <a:t>para </a:t>
            </a:r>
            <a:r>
              <a:rPr sz="3200" spc="-135" dirty="0">
                <a:latin typeface="Arial"/>
                <a:cs typeface="Arial"/>
              </a:rPr>
              <a:t>conectarnos </a:t>
            </a:r>
            <a:r>
              <a:rPr sz="3200" spc="-80" dirty="0">
                <a:latin typeface="Arial"/>
                <a:cs typeface="Arial"/>
              </a:rPr>
              <a:t>el </a:t>
            </a:r>
            <a:r>
              <a:rPr sz="3200" spc="-100" dirty="0">
                <a:latin typeface="Arial"/>
                <a:cs typeface="Arial"/>
              </a:rPr>
              <a:t>uno  </a:t>
            </a:r>
            <a:r>
              <a:rPr sz="3200" spc="-155" dirty="0">
                <a:latin typeface="Arial"/>
                <a:cs typeface="Arial"/>
              </a:rPr>
              <a:t>con </a:t>
            </a:r>
            <a:r>
              <a:rPr sz="3200" spc="-85" dirty="0">
                <a:latin typeface="Arial"/>
                <a:cs typeface="Arial"/>
              </a:rPr>
              <a:t>el</a:t>
            </a:r>
            <a:r>
              <a:rPr sz="3200" spc="-195" dirty="0">
                <a:latin typeface="Arial"/>
                <a:cs typeface="Arial"/>
              </a:rPr>
              <a:t> </a:t>
            </a:r>
            <a:r>
              <a:rPr sz="3200" spc="-20" dirty="0">
                <a:latin typeface="Arial"/>
                <a:cs typeface="Arial"/>
              </a:rPr>
              <a:t>otro.</a:t>
            </a:r>
            <a:endParaRPr sz="3200" dirty="0">
              <a:latin typeface="Arial"/>
              <a:cs typeface="Arial"/>
            </a:endParaRPr>
          </a:p>
          <a:p>
            <a:pPr marL="355600" marR="751840" indent="-342900">
              <a:spcBef>
                <a:spcPts val="770"/>
              </a:spcBef>
              <a:buFont typeface="Arial"/>
              <a:buChar char="•"/>
              <a:tabLst>
                <a:tab pos="354965" algn="l"/>
                <a:tab pos="355600" algn="l"/>
              </a:tabLst>
            </a:pPr>
            <a:r>
              <a:rPr sz="3200" b="1" spc="-100" dirty="0">
                <a:latin typeface="Trebuchet MS"/>
                <a:cs typeface="Trebuchet MS"/>
              </a:rPr>
              <a:t>¿Qué </a:t>
            </a:r>
            <a:r>
              <a:rPr sz="3200" b="1" spc="-145" dirty="0">
                <a:latin typeface="Trebuchet MS"/>
                <a:cs typeface="Trebuchet MS"/>
              </a:rPr>
              <a:t>estamos</a:t>
            </a:r>
            <a:r>
              <a:rPr sz="3200" b="1" spc="-730" dirty="0">
                <a:latin typeface="Trebuchet MS"/>
                <a:cs typeface="Trebuchet MS"/>
              </a:rPr>
              <a:t> </a:t>
            </a:r>
            <a:r>
              <a:rPr sz="3200" b="1" spc="-175" dirty="0">
                <a:latin typeface="Trebuchet MS"/>
                <a:cs typeface="Trebuchet MS"/>
              </a:rPr>
              <a:t>haciendo para </a:t>
            </a:r>
            <a:r>
              <a:rPr sz="3200" b="1" spc="-180" dirty="0">
                <a:latin typeface="Trebuchet MS"/>
                <a:cs typeface="Trebuchet MS"/>
              </a:rPr>
              <a:t>eliminar </a:t>
            </a:r>
            <a:r>
              <a:rPr sz="3200" b="1" spc="-150" dirty="0">
                <a:latin typeface="Trebuchet MS"/>
                <a:cs typeface="Trebuchet MS"/>
              </a:rPr>
              <a:t>tantos  </a:t>
            </a:r>
            <a:r>
              <a:rPr sz="3200" b="1" spc="-155" dirty="0">
                <a:latin typeface="Trebuchet MS"/>
                <a:cs typeface="Trebuchet MS"/>
              </a:rPr>
              <a:t>obstáculos </a:t>
            </a:r>
            <a:r>
              <a:rPr sz="3200" b="1" spc="-185" dirty="0">
                <a:latin typeface="Trebuchet MS"/>
                <a:cs typeface="Trebuchet MS"/>
              </a:rPr>
              <a:t>de </a:t>
            </a:r>
            <a:r>
              <a:rPr sz="3200" b="1" spc="-120" dirty="0">
                <a:latin typeface="Trebuchet MS"/>
                <a:cs typeface="Trebuchet MS"/>
              </a:rPr>
              <a:t>modo </a:t>
            </a:r>
            <a:r>
              <a:rPr sz="3200" b="1" spc="-190" dirty="0">
                <a:latin typeface="Trebuchet MS"/>
                <a:cs typeface="Trebuchet MS"/>
              </a:rPr>
              <a:t>que </a:t>
            </a:r>
            <a:r>
              <a:rPr sz="3200" b="1" spc="-170" dirty="0">
                <a:latin typeface="Trebuchet MS"/>
                <a:cs typeface="Trebuchet MS"/>
              </a:rPr>
              <a:t>cuando </a:t>
            </a:r>
            <a:r>
              <a:rPr sz="3200" b="1" spc="-165" dirty="0">
                <a:latin typeface="Trebuchet MS"/>
                <a:cs typeface="Trebuchet MS"/>
              </a:rPr>
              <a:t>nuestros  </a:t>
            </a:r>
            <a:r>
              <a:rPr sz="3200" b="1" spc="-170" dirty="0">
                <a:latin typeface="Trebuchet MS"/>
                <a:cs typeface="Trebuchet MS"/>
              </a:rPr>
              <a:t>visitantes </a:t>
            </a:r>
            <a:r>
              <a:rPr sz="3200" b="1" spc="-200" dirty="0">
                <a:latin typeface="Trebuchet MS"/>
                <a:cs typeface="Trebuchet MS"/>
              </a:rPr>
              <a:t>lleguen, </a:t>
            </a:r>
            <a:r>
              <a:rPr sz="3200" b="1" spc="-165" dirty="0">
                <a:latin typeface="Trebuchet MS"/>
                <a:cs typeface="Trebuchet MS"/>
              </a:rPr>
              <a:t>se </a:t>
            </a:r>
            <a:r>
              <a:rPr sz="3200" b="1" spc="-170" dirty="0">
                <a:latin typeface="Trebuchet MS"/>
                <a:cs typeface="Trebuchet MS"/>
              </a:rPr>
              <a:t>sientan</a:t>
            </a:r>
            <a:r>
              <a:rPr sz="3200" b="1" spc="-525" dirty="0">
                <a:latin typeface="Trebuchet MS"/>
                <a:cs typeface="Trebuchet MS"/>
              </a:rPr>
              <a:t> </a:t>
            </a:r>
            <a:r>
              <a:rPr sz="3200" b="1" spc="-114" dirty="0">
                <a:latin typeface="Trebuchet MS"/>
                <a:cs typeface="Trebuchet MS"/>
              </a:rPr>
              <a:t>acogidos?</a:t>
            </a:r>
            <a:endParaRPr sz="3200" dirty="0">
              <a:latin typeface="Trebuchet MS"/>
              <a:cs typeface="Trebuchet M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335397"/>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77</a:t>
            </a:fld>
            <a:endParaRPr spc="-60" dirty="0"/>
          </a:p>
        </p:txBody>
      </p:sp>
      <p:sp>
        <p:nvSpPr>
          <p:cNvPr id="4" name="object 4"/>
          <p:cNvSpPr txBox="1"/>
          <p:nvPr/>
        </p:nvSpPr>
        <p:spPr>
          <a:xfrm>
            <a:off x="275849" y="1132133"/>
            <a:ext cx="8833738" cy="5221301"/>
          </a:xfrm>
          <a:prstGeom prst="rect">
            <a:avLst/>
          </a:prstGeom>
        </p:spPr>
        <p:txBody>
          <a:bodyPr vert="horz" wrap="square" lIns="0" tIns="12065" rIns="0" bIns="0" rtlCol="0">
            <a:spAutoFit/>
          </a:bodyPr>
          <a:lstStyle/>
          <a:p>
            <a:pPr marL="2541905">
              <a:spcBef>
                <a:spcPts val="95"/>
              </a:spcBef>
              <a:tabLst>
                <a:tab pos="43129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a:spcBef>
                <a:spcPts val="10"/>
              </a:spcBef>
            </a:pPr>
            <a:endParaRPr sz="3400" dirty="0">
              <a:latin typeface="Times New Roman"/>
              <a:cs typeface="Times New Roman"/>
            </a:endParaRPr>
          </a:p>
          <a:p>
            <a:pPr marL="355600" marR="656590" indent="-342900">
              <a:buChar char="•"/>
              <a:tabLst>
                <a:tab pos="354965" algn="l"/>
                <a:tab pos="355600" algn="l"/>
              </a:tabLst>
            </a:pPr>
            <a:r>
              <a:rPr sz="3200" spc="-170" dirty="0">
                <a:latin typeface="Arial"/>
                <a:cs typeface="Arial"/>
              </a:rPr>
              <a:t>Necesitamos </a:t>
            </a:r>
            <a:r>
              <a:rPr sz="3200" spc="-130" dirty="0">
                <a:latin typeface="Arial"/>
                <a:cs typeface="Arial"/>
              </a:rPr>
              <a:t>cambiar </a:t>
            </a:r>
            <a:r>
              <a:rPr sz="3200" spc="-85" dirty="0">
                <a:latin typeface="Arial"/>
                <a:cs typeface="Arial"/>
              </a:rPr>
              <a:t>el </a:t>
            </a:r>
            <a:r>
              <a:rPr sz="3200" spc="-120" dirty="0">
                <a:latin typeface="Arial"/>
                <a:cs typeface="Arial"/>
              </a:rPr>
              <a:t>discipulado </a:t>
            </a:r>
            <a:r>
              <a:rPr sz="3200" spc="-135" dirty="0">
                <a:latin typeface="Arial"/>
                <a:cs typeface="Arial"/>
              </a:rPr>
              <a:t>que  </a:t>
            </a:r>
            <a:r>
              <a:rPr sz="3200" spc="-130" dirty="0">
                <a:latin typeface="Arial"/>
                <a:cs typeface="Arial"/>
              </a:rPr>
              <a:t>encontramos </a:t>
            </a:r>
            <a:r>
              <a:rPr sz="3200" spc="-175" dirty="0">
                <a:latin typeface="Arial"/>
                <a:cs typeface="Arial"/>
              </a:rPr>
              <a:t>hoy, </a:t>
            </a:r>
            <a:r>
              <a:rPr sz="3200" spc="-145" dirty="0">
                <a:latin typeface="Arial"/>
                <a:cs typeface="Arial"/>
              </a:rPr>
              <a:t>en </a:t>
            </a:r>
            <a:r>
              <a:rPr sz="3200" spc="-245" dirty="0">
                <a:latin typeface="Arial"/>
                <a:cs typeface="Arial"/>
              </a:rPr>
              <a:t>vez </a:t>
            </a:r>
            <a:r>
              <a:rPr sz="3200" spc="-145" dirty="0">
                <a:latin typeface="Arial"/>
                <a:cs typeface="Arial"/>
              </a:rPr>
              <a:t>de </a:t>
            </a:r>
            <a:r>
              <a:rPr sz="3200" spc="-130" dirty="0">
                <a:latin typeface="Arial"/>
                <a:cs typeface="Arial"/>
              </a:rPr>
              <a:t>modelos </a:t>
            </a:r>
            <a:r>
              <a:rPr sz="3200" spc="-150" dirty="0">
                <a:latin typeface="Arial"/>
                <a:cs typeface="Arial"/>
              </a:rPr>
              <a:t>de  </a:t>
            </a:r>
            <a:r>
              <a:rPr sz="3200" spc="-105" dirty="0">
                <a:latin typeface="Arial"/>
                <a:cs typeface="Arial"/>
              </a:rPr>
              <a:t>lógica/conducta </a:t>
            </a:r>
            <a:r>
              <a:rPr sz="3200" spc="-165" dirty="0">
                <a:latin typeface="Arial"/>
                <a:cs typeface="Arial"/>
              </a:rPr>
              <a:t>debemos </a:t>
            </a:r>
            <a:r>
              <a:rPr sz="3200" spc="-114" dirty="0">
                <a:latin typeface="Arial"/>
                <a:cs typeface="Arial"/>
              </a:rPr>
              <a:t>aplicar </a:t>
            </a:r>
            <a:r>
              <a:rPr sz="3200" spc="-130" dirty="0">
                <a:latin typeface="Arial"/>
                <a:cs typeface="Arial"/>
              </a:rPr>
              <a:t>modelos</a:t>
            </a:r>
            <a:r>
              <a:rPr sz="3200" spc="-305" dirty="0">
                <a:latin typeface="Arial"/>
                <a:cs typeface="Arial"/>
              </a:rPr>
              <a:t> </a:t>
            </a:r>
            <a:r>
              <a:rPr sz="3200" spc="-150" dirty="0">
                <a:latin typeface="Arial"/>
                <a:cs typeface="Arial"/>
              </a:rPr>
              <a:t>de  </a:t>
            </a:r>
            <a:r>
              <a:rPr sz="3200" spc="-100" dirty="0">
                <a:latin typeface="Arial"/>
                <a:cs typeface="Arial"/>
              </a:rPr>
              <a:t>experiencia/relación.</a:t>
            </a:r>
            <a:endParaRPr sz="3200" dirty="0">
              <a:latin typeface="Arial"/>
              <a:cs typeface="Arial"/>
            </a:endParaRPr>
          </a:p>
          <a:p>
            <a:pPr marL="355600" marR="5080" indent="-342900">
              <a:spcBef>
                <a:spcPts val="775"/>
              </a:spcBef>
              <a:buChar char="•"/>
              <a:tabLst>
                <a:tab pos="354965" algn="l"/>
                <a:tab pos="355600" algn="l"/>
              </a:tabLst>
            </a:pPr>
            <a:r>
              <a:rPr sz="3200" spc="-295" dirty="0">
                <a:latin typeface="Arial"/>
                <a:cs typeface="Arial"/>
              </a:rPr>
              <a:t>Los </a:t>
            </a:r>
            <a:r>
              <a:rPr sz="3200" spc="-114" dirty="0">
                <a:latin typeface="Arial"/>
                <a:cs typeface="Arial"/>
              </a:rPr>
              <a:t>fundamentos </a:t>
            </a:r>
            <a:r>
              <a:rPr sz="3200" spc="-145" dirty="0">
                <a:latin typeface="Arial"/>
                <a:cs typeface="Arial"/>
              </a:rPr>
              <a:t>de </a:t>
            </a:r>
            <a:r>
              <a:rPr sz="3200" spc="-185" dirty="0">
                <a:latin typeface="Arial"/>
                <a:cs typeface="Arial"/>
              </a:rPr>
              <a:t>Relación </a:t>
            </a:r>
            <a:r>
              <a:rPr sz="3200" spc="-135" dirty="0">
                <a:latin typeface="Arial"/>
                <a:cs typeface="Arial"/>
              </a:rPr>
              <a:t>(como </a:t>
            </a:r>
            <a:r>
              <a:rPr sz="3200" spc="-100" dirty="0">
                <a:latin typeface="Arial"/>
                <a:cs typeface="Arial"/>
              </a:rPr>
              <a:t>relacionar </a:t>
            </a:r>
            <a:r>
              <a:rPr sz="3200" spc="-85" dirty="0">
                <a:latin typeface="Arial"/>
                <a:cs typeface="Arial"/>
              </a:rPr>
              <a:t>el  </a:t>
            </a:r>
            <a:r>
              <a:rPr sz="3200" spc="-100" dirty="0">
                <a:latin typeface="Arial"/>
                <a:cs typeface="Arial"/>
              </a:rPr>
              <a:t>conocimiento </a:t>
            </a:r>
            <a:r>
              <a:rPr sz="3200" spc="-150" dirty="0">
                <a:latin typeface="Arial"/>
                <a:cs typeface="Arial"/>
              </a:rPr>
              <a:t>y </a:t>
            </a:r>
            <a:r>
              <a:rPr sz="3200" spc="-114" dirty="0">
                <a:latin typeface="Arial"/>
                <a:cs typeface="Arial"/>
              </a:rPr>
              <a:t>la</a:t>
            </a:r>
            <a:r>
              <a:rPr sz="3200" spc="-245" dirty="0">
                <a:latin typeface="Arial"/>
                <a:cs typeface="Arial"/>
              </a:rPr>
              <a:t> </a:t>
            </a:r>
            <a:r>
              <a:rPr sz="3200" spc="-125" dirty="0">
                <a:latin typeface="Arial"/>
                <a:cs typeface="Arial"/>
              </a:rPr>
              <a:t>conducta)</a:t>
            </a:r>
            <a:endParaRPr sz="3200" dirty="0">
              <a:latin typeface="Arial"/>
              <a:cs typeface="Arial"/>
            </a:endParaRPr>
          </a:p>
          <a:p>
            <a:pPr marL="756285" marR="212725" indent="-287020">
              <a:spcBef>
                <a:spcPts val="730"/>
              </a:spcBef>
            </a:pPr>
            <a:r>
              <a:rPr sz="3000" dirty="0">
                <a:latin typeface="Arial"/>
                <a:cs typeface="Arial"/>
              </a:rPr>
              <a:t>– </a:t>
            </a:r>
            <a:r>
              <a:rPr sz="3000" spc="-210" dirty="0">
                <a:latin typeface="Arial"/>
                <a:cs typeface="Arial"/>
              </a:rPr>
              <a:t>¿Reconocería </a:t>
            </a:r>
            <a:r>
              <a:rPr sz="3000" spc="-235" dirty="0">
                <a:latin typeface="Arial"/>
                <a:cs typeface="Arial"/>
              </a:rPr>
              <a:t>a </a:t>
            </a:r>
            <a:r>
              <a:rPr sz="3000" spc="-95" dirty="0">
                <a:latin typeface="Arial"/>
                <a:cs typeface="Arial"/>
              </a:rPr>
              <a:t>un </a:t>
            </a:r>
            <a:r>
              <a:rPr sz="3000" spc="-125" dirty="0">
                <a:latin typeface="Arial"/>
                <a:cs typeface="Arial"/>
              </a:rPr>
              <a:t>discípulo que vive </a:t>
            </a:r>
            <a:r>
              <a:rPr sz="3000" spc="-135" dirty="0">
                <a:latin typeface="Arial"/>
                <a:cs typeface="Arial"/>
              </a:rPr>
              <a:t>en </a:t>
            </a:r>
            <a:r>
              <a:rPr sz="3000" spc="-80" dirty="0">
                <a:latin typeface="Arial"/>
                <a:cs typeface="Arial"/>
              </a:rPr>
              <a:t>el</a:t>
            </a:r>
            <a:r>
              <a:rPr sz="3000" spc="-520" dirty="0">
                <a:latin typeface="Arial"/>
                <a:cs typeface="Arial"/>
              </a:rPr>
              <a:t> </a:t>
            </a:r>
            <a:r>
              <a:rPr sz="3000" spc="-90" dirty="0">
                <a:latin typeface="Arial"/>
                <a:cs typeface="Arial"/>
              </a:rPr>
              <a:t>poder  del </a:t>
            </a:r>
            <a:r>
              <a:rPr sz="3000" spc="-125" dirty="0">
                <a:latin typeface="Arial"/>
                <a:cs typeface="Arial"/>
              </a:rPr>
              <a:t>Espíritu </a:t>
            </a:r>
            <a:r>
              <a:rPr sz="3000" spc="-155" dirty="0">
                <a:latin typeface="Arial"/>
                <a:cs typeface="Arial"/>
              </a:rPr>
              <a:t>si </a:t>
            </a:r>
            <a:r>
              <a:rPr sz="3000" spc="-114" dirty="0">
                <a:latin typeface="Arial"/>
                <a:cs typeface="Arial"/>
              </a:rPr>
              <a:t>viera</a:t>
            </a:r>
            <a:r>
              <a:rPr sz="3000" spc="-270" dirty="0">
                <a:latin typeface="Arial"/>
                <a:cs typeface="Arial"/>
              </a:rPr>
              <a:t> </a:t>
            </a:r>
            <a:r>
              <a:rPr sz="3000" spc="-145" dirty="0">
                <a:latin typeface="Arial"/>
                <a:cs typeface="Arial"/>
              </a:rPr>
              <a:t>uno?</a:t>
            </a:r>
            <a:endParaRPr sz="3000" dirty="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0" y="168088"/>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4" name="object 4"/>
          <p:cNvSpPr txBox="1"/>
          <p:nvPr/>
        </p:nvSpPr>
        <p:spPr>
          <a:xfrm>
            <a:off x="164991" y="699263"/>
            <a:ext cx="8762491" cy="6158737"/>
          </a:xfrm>
          <a:prstGeom prst="rect">
            <a:avLst/>
          </a:prstGeom>
        </p:spPr>
        <p:txBody>
          <a:bodyPr vert="horz" wrap="square" lIns="0" tIns="114935" rIns="0" bIns="0" rtlCol="0">
            <a:spAutoFit/>
          </a:bodyPr>
          <a:lstStyle/>
          <a:p>
            <a:pPr marL="2084705">
              <a:spcBef>
                <a:spcPts val="905"/>
              </a:spcBef>
              <a:tabLst>
                <a:tab pos="38557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marL="299085" marR="5080" indent="-286385">
              <a:spcBef>
                <a:spcPts val="565"/>
              </a:spcBef>
              <a:buChar char="–"/>
              <a:tabLst>
                <a:tab pos="299720" algn="l"/>
              </a:tabLst>
            </a:pPr>
            <a:r>
              <a:rPr sz="2800" spc="-175" dirty="0">
                <a:latin typeface="Arial"/>
                <a:cs typeface="Arial"/>
              </a:rPr>
              <a:t>Pablo </a:t>
            </a:r>
            <a:r>
              <a:rPr sz="2800" spc="-95" dirty="0">
                <a:latin typeface="Arial"/>
                <a:cs typeface="Arial"/>
              </a:rPr>
              <a:t>escribió: </a:t>
            </a:r>
            <a:r>
              <a:rPr sz="2800" spc="-229" dirty="0">
                <a:latin typeface="Arial"/>
                <a:cs typeface="Arial"/>
              </a:rPr>
              <a:t>«Toda </a:t>
            </a:r>
            <a:r>
              <a:rPr sz="2800" spc="-100" dirty="0">
                <a:latin typeface="Arial"/>
                <a:cs typeface="Arial"/>
              </a:rPr>
              <a:t>la </a:t>
            </a:r>
            <a:r>
              <a:rPr sz="2800" spc="-135" dirty="0">
                <a:latin typeface="Arial"/>
                <a:cs typeface="Arial"/>
              </a:rPr>
              <a:t>Escritura </a:t>
            </a:r>
            <a:r>
              <a:rPr sz="2800" spc="-240" dirty="0">
                <a:latin typeface="Arial"/>
                <a:cs typeface="Arial"/>
              </a:rPr>
              <a:t>es </a:t>
            </a:r>
            <a:r>
              <a:rPr sz="2800" spc="-114" dirty="0">
                <a:latin typeface="Arial"/>
                <a:cs typeface="Arial"/>
              </a:rPr>
              <a:t>inspirada </a:t>
            </a:r>
            <a:r>
              <a:rPr sz="2800" spc="-50" dirty="0">
                <a:latin typeface="Arial"/>
                <a:cs typeface="Arial"/>
              </a:rPr>
              <a:t>por </a:t>
            </a:r>
            <a:r>
              <a:rPr sz="2800" spc="-180" dirty="0">
                <a:latin typeface="Arial"/>
                <a:cs typeface="Arial"/>
              </a:rPr>
              <a:t>Dios  </a:t>
            </a:r>
            <a:r>
              <a:rPr sz="2800" spc="-135" dirty="0">
                <a:latin typeface="Arial"/>
                <a:cs typeface="Arial"/>
              </a:rPr>
              <a:t>y </a:t>
            </a:r>
            <a:r>
              <a:rPr sz="2800" spc="-240" dirty="0">
                <a:latin typeface="Arial"/>
                <a:cs typeface="Arial"/>
              </a:rPr>
              <a:t>es </a:t>
            </a:r>
            <a:r>
              <a:rPr sz="2800" spc="20" dirty="0">
                <a:latin typeface="Arial"/>
                <a:cs typeface="Arial"/>
              </a:rPr>
              <a:t>útil </a:t>
            </a:r>
            <a:r>
              <a:rPr sz="2800" spc="-145" dirty="0">
                <a:latin typeface="Arial"/>
                <a:cs typeface="Arial"/>
              </a:rPr>
              <a:t>para </a:t>
            </a:r>
            <a:r>
              <a:rPr sz="2800" spc="-150" dirty="0">
                <a:latin typeface="Arial"/>
                <a:cs typeface="Arial"/>
              </a:rPr>
              <a:t>enseñarnos </a:t>
            </a:r>
            <a:r>
              <a:rPr sz="2800" spc="-35" dirty="0">
                <a:latin typeface="Arial"/>
                <a:cs typeface="Arial"/>
              </a:rPr>
              <a:t>lo </a:t>
            </a:r>
            <a:r>
              <a:rPr sz="2800" spc="-120" dirty="0">
                <a:latin typeface="Arial"/>
                <a:cs typeface="Arial"/>
              </a:rPr>
              <a:t>que </a:t>
            </a:r>
            <a:r>
              <a:rPr sz="2800" spc="-240" dirty="0">
                <a:latin typeface="Arial"/>
                <a:cs typeface="Arial"/>
              </a:rPr>
              <a:t>es </a:t>
            </a:r>
            <a:r>
              <a:rPr sz="2800" spc="-125" dirty="0">
                <a:latin typeface="Arial"/>
                <a:cs typeface="Arial"/>
              </a:rPr>
              <a:t>verdad </a:t>
            </a:r>
            <a:r>
              <a:rPr sz="2800" spc="-135" dirty="0">
                <a:latin typeface="Arial"/>
                <a:cs typeface="Arial"/>
              </a:rPr>
              <a:t>y </a:t>
            </a:r>
            <a:r>
              <a:rPr sz="2800" spc="-145" dirty="0">
                <a:latin typeface="Arial"/>
                <a:cs typeface="Arial"/>
              </a:rPr>
              <a:t>para  hacernos </a:t>
            </a:r>
            <a:r>
              <a:rPr sz="2800" spc="-100" dirty="0">
                <a:latin typeface="Arial"/>
                <a:cs typeface="Arial"/>
              </a:rPr>
              <a:t>ver </a:t>
            </a:r>
            <a:r>
              <a:rPr sz="2800" spc="-40" dirty="0">
                <a:latin typeface="Arial"/>
                <a:cs typeface="Arial"/>
              </a:rPr>
              <a:t>lo </a:t>
            </a:r>
            <a:r>
              <a:rPr sz="2800" spc="-120" dirty="0">
                <a:latin typeface="Arial"/>
                <a:cs typeface="Arial"/>
              </a:rPr>
              <a:t>que </a:t>
            </a:r>
            <a:r>
              <a:rPr sz="2800" spc="-155" dirty="0">
                <a:latin typeface="Arial"/>
                <a:cs typeface="Arial"/>
              </a:rPr>
              <a:t>está </a:t>
            </a:r>
            <a:r>
              <a:rPr sz="2800" spc="-100" dirty="0">
                <a:latin typeface="Arial"/>
                <a:cs typeface="Arial"/>
              </a:rPr>
              <a:t>mal </a:t>
            </a:r>
            <a:r>
              <a:rPr sz="2800" spc="-130" dirty="0">
                <a:latin typeface="Arial"/>
                <a:cs typeface="Arial"/>
              </a:rPr>
              <a:t>en </a:t>
            </a:r>
            <a:r>
              <a:rPr sz="2800" spc="-114" dirty="0">
                <a:latin typeface="Arial"/>
                <a:cs typeface="Arial"/>
              </a:rPr>
              <a:t>nuestra </a:t>
            </a:r>
            <a:r>
              <a:rPr sz="2800" spc="-105" dirty="0">
                <a:latin typeface="Arial"/>
                <a:cs typeface="Arial"/>
              </a:rPr>
              <a:t>vida. </a:t>
            </a:r>
            <a:r>
              <a:rPr sz="2800" spc="-204" dirty="0">
                <a:latin typeface="Arial"/>
                <a:cs typeface="Arial"/>
              </a:rPr>
              <a:t>Nos  </a:t>
            </a:r>
            <a:r>
              <a:rPr sz="2800" spc="-100" dirty="0">
                <a:latin typeface="Arial"/>
                <a:cs typeface="Arial"/>
              </a:rPr>
              <a:t>corrige </a:t>
            </a:r>
            <a:r>
              <a:rPr sz="2800" spc="-135" dirty="0">
                <a:latin typeface="Arial"/>
                <a:cs typeface="Arial"/>
              </a:rPr>
              <a:t>cuando </a:t>
            </a:r>
            <a:r>
              <a:rPr sz="2800" spc="-160" dirty="0">
                <a:latin typeface="Arial"/>
                <a:cs typeface="Arial"/>
              </a:rPr>
              <a:t>estamos </a:t>
            </a:r>
            <a:r>
              <a:rPr sz="2800" spc="-140" dirty="0">
                <a:latin typeface="Arial"/>
                <a:cs typeface="Arial"/>
              </a:rPr>
              <a:t>equivocados </a:t>
            </a:r>
            <a:r>
              <a:rPr sz="2800" spc="-135" dirty="0">
                <a:latin typeface="Arial"/>
                <a:cs typeface="Arial"/>
              </a:rPr>
              <a:t>y </a:t>
            </a:r>
            <a:r>
              <a:rPr sz="2800" spc="-165" dirty="0">
                <a:latin typeface="Arial"/>
                <a:cs typeface="Arial"/>
              </a:rPr>
              <a:t>nos </a:t>
            </a:r>
            <a:r>
              <a:rPr sz="2800" spc="-175" dirty="0">
                <a:latin typeface="Arial"/>
                <a:cs typeface="Arial"/>
              </a:rPr>
              <a:t>enseña </a:t>
            </a:r>
            <a:r>
              <a:rPr sz="2800" spc="-220" dirty="0">
                <a:latin typeface="Arial"/>
                <a:cs typeface="Arial"/>
              </a:rPr>
              <a:t>a  </a:t>
            </a:r>
            <a:r>
              <a:rPr sz="2800" spc="-135" dirty="0">
                <a:latin typeface="Arial"/>
                <a:cs typeface="Arial"/>
              </a:rPr>
              <a:t>hacer </a:t>
            </a:r>
            <a:r>
              <a:rPr sz="2800" spc="-35" dirty="0">
                <a:latin typeface="Arial"/>
                <a:cs typeface="Arial"/>
              </a:rPr>
              <a:t>lo </a:t>
            </a:r>
            <a:r>
              <a:rPr sz="2800" spc="-85" dirty="0">
                <a:latin typeface="Arial"/>
                <a:cs typeface="Arial"/>
              </a:rPr>
              <a:t>correcto» </a:t>
            </a:r>
            <a:r>
              <a:rPr lang="en-US" sz="2800" spc="-85" dirty="0">
                <a:latin typeface="Arial"/>
                <a:cs typeface="Arial"/>
              </a:rPr>
              <a:t> </a:t>
            </a:r>
            <a:r>
              <a:rPr sz="2800" spc="-114" dirty="0">
                <a:latin typeface="Arial"/>
                <a:cs typeface="Arial"/>
              </a:rPr>
              <a:t>(2 </a:t>
            </a:r>
            <a:r>
              <a:rPr sz="2800" spc="-140" dirty="0">
                <a:latin typeface="Arial"/>
                <a:cs typeface="Arial"/>
              </a:rPr>
              <a:t>Ti. </a:t>
            </a:r>
            <a:r>
              <a:rPr sz="2800" spc="-110" dirty="0">
                <a:latin typeface="Arial"/>
                <a:cs typeface="Arial"/>
              </a:rPr>
              <a:t>3:16,</a:t>
            </a:r>
            <a:r>
              <a:rPr sz="2800" spc="-330" dirty="0">
                <a:latin typeface="Arial"/>
                <a:cs typeface="Arial"/>
              </a:rPr>
              <a:t> </a:t>
            </a:r>
            <a:r>
              <a:rPr sz="2800" spc="-204" dirty="0">
                <a:latin typeface="Arial"/>
                <a:cs typeface="Arial"/>
              </a:rPr>
              <a:t>NTV).</a:t>
            </a:r>
            <a:endParaRPr sz="2800" dirty="0">
              <a:latin typeface="Arial"/>
              <a:cs typeface="Arial"/>
            </a:endParaRPr>
          </a:p>
          <a:p>
            <a:pPr marL="299085" marR="145415" indent="-286385">
              <a:spcBef>
                <a:spcPts val="675"/>
              </a:spcBef>
              <a:buChar char="–"/>
              <a:tabLst>
                <a:tab pos="299720" algn="l"/>
              </a:tabLst>
            </a:pPr>
            <a:r>
              <a:rPr sz="2800" spc="-260" dirty="0">
                <a:latin typeface="Arial"/>
                <a:cs typeface="Arial"/>
              </a:rPr>
              <a:t>Los </a:t>
            </a:r>
            <a:r>
              <a:rPr sz="2800" spc="-95" dirty="0">
                <a:latin typeface="Arial"/>
                <a:cs typeface="Arial"/>
              </a:rPr>
              <a:t>propósitos </a:t>
            </a:r>
            <a:r>
              <a:rPr sz="2800" spc="-130" dirty="0">
                <a:latin typeface="Arial"/>
                <a:cs typeface="Arial"/>
              </a:rPr>
              <a:t>de </a:t>
            </a:r>
            <a:r>
              <a:rPr sz="2800" spc="-100" dirty="0">
                <a:latin typeface="Arial"/>
                <a:cs typeface="Arial"/>
              </a:rPr>
              <a:t>la </a:t>
            </a:r>
            <a:r>
              <a:rPr sz="2800" spc="-180" dirty="0">
                <a:latin typeface="Arial"/>
                <a:cs typeface="Arial"/>
              </a:rPr>
              <a:t>Palabra </a:t>
            </a:r>
            <a:r>
              <a:rPr sz="2800" spc="-130" dirty="0">
                <a:latin typeface="Arial"/>
                <a:cs typeface="Arial"/>
              </a:rPr>
              <a:t>de </a:t>
            </a:r>
            <a:r>
              <a:rPr sz="2800" spc="-175" dirty="0">
                <a:latin typeface="Arial"/>
                <a:cs typeface="Arial"/>
              </a:rPr>
              <a:t>Dios </a:t>
            </a:r>
            <a:r>
              <a:rPr sz="2800" spc="-240" dirty="0">
                <a:latin typeface="Arial"/>
                <a:cs typeface="Arial"/>
              </a:rPr>
              <a:t>es </a:t>
            </a:r>
            <a:r>
              <a:rPr sz="2800" spc="-150" dirty="0">
                <a:latin typeface="Arial"/>
                <a:cs typeface="Arial"/>
              </a:rPr>
              <a:t>enseñarnos </a:t>
            </a:r>
            <a:r>
              <a:rPr sz="2800" spc="-35" dirty="0">
                <a:latin typeface="Arial"/>
                <a:cs typeface="Arial"/>
              </a:rPr>
              <a:t>lo  </a:t>
            </a:r>
            <a:r>
              <a:rPr sz="2800" spc="-120" dirty="0">
                <a:latin typeface="Arial"/>
                <a:cs typeface="Arial"/>
              </a:rPr>
              <a:t>que </a:t>
            </a:r>
            <a:r>
              <a:rPr sz="2800" spc="-150" dirty="0">
                <a:latin typeface="Arial"/>
                <a:cs typeface="Arial"/>
              </a:rPr>
              <a:t>debemos </a:t>
            </a:r>
            <a:r>
              <a:rPr sz="2800" spc="-100" dirty="0">
                <a:latin typeface="Arial"/>
                <a:cs typeface="Arial"/>
              </a:rPr>
              <a:t>creer </a:t>
            </a:r>
            <a:r>
              <a:rPr sz="2800" spc="-70" dirty="0">
                <a:latin typeface="Arial"/>
                <a:cs typeface="Arial"/>
              </a:rPr>
              <a:t>(doctrina) </a:t>
            </a:r>
            <a:r>
              <a:rPr sz="2800" spc="-135" dirty="0">
                <a:latin typeface="Arial"/>
                <a:cs typeface="Arial"/>
              </a:rPr>
              <a:t>y </a:t>
            </a:r>
            <a:r>
              <a:rPr sz="2800" spc="-120" dirty="0">
                <a:latin typeface="Arial"/>
                <a:cs typeface="Arial"/>
              </a:rPr>
              <a:t>revelarnos </a:t>
            </a:r>
            <a:r>
              <a:rPr sz="2800" spc="-130" dirty="0">
                <a:latin typeface="Arial"/>
                <a:cs typeface="Arial"/>
              </a:rPr>
              <a:t>como  </a:t>
            </a:r>
            <a:r>
              <a:rPr sz="2800" spc="-150" dirty="0">
                <a:latin typeface="Arial"/>
                <a:cs typeface="Arial"/>
              </a:rPr>
              <a:t>debemos</a:t>
            </a:r>
            <a:r>
              <a:rPr sz="2800" spc="-125" dirty="0">
                <a:latin typeface="Arial"/>
                <a:cs typeface="Arial"/>
              </a:rPr>
              <a:t> </a:t>
            </a:r>
            <a:r>
              <a:rPr sz="2800" spc="-100" dirty="0">
                <a:latin typeface="Arial"/>
                <a:cs typeface="Arial"/>
              </a:rPr>
              <a:t>vivir.</a:t>
            </a:r>
            <a:endParaRPr sz="2800" dirty="0">
              <a:latin typeface="Arial"/>
              <a:cs typeface="Arial"/>
            </a:endParaRPr>
          </a:p>
          <a:p>
            <a:pPr marL="299085" marR="671830" indent="-286385">
              <a:spcBef>
                <a:spcPts val="675"/>
              </a:spcBef>
              <a:buChar char="–"/>
              <a:tabLst>
                <a:tab pos="299720" algn="l"/>
              </a:tabLst>
            </a:pPr>
            <a:r>
              <a:rPr sz="2800" spc="-305" dirty="0">
                <a:latin typeface="Arial"/>
                <a:cs typeface="Arial"/>
              </a:rPr>
              <a:t>La </a:t>
            </a:r>
            <a:r>
              <a:rPr sz="2800" spc="-130" dirty="0">
                <a:latin typeface="Arial"/>
                <a:cs typeface="Arial"/>
              </a:rPr>
              <a:t>Escritura </a:t>
            </a:r>
            <a:r>
              <a:rPr sz="2800" spc="-165" dirty="0">
                <a:latin typeface="Arial"/>
                <a:cs typeface="Arial"/>
              </a:rPr>
              <a:t>nos </a:t>
            </a:r>
            <a:r>
              <a:rPr sz="2800" spc="-135" dirty="0">
                <a:latin typeface="Arial"/>
                <a:cs typeface="Arial"/>
              </a:rPr>
              <a:t>capacita </a:t>
            </a:r>
            <a:r>
              <a:rPr sz="2800" spc="-140" dirty="0">
                <a:latin typeface="Arial"/>
                <a:cs typeface="Arial"/>
              </a:rPr>
              <a:t>para </a:t>
            </a:r>
            <a:r>
              <a:rPr sz="2800" spc="-120" dirty="0">
                <a:latin typeface="Arial"/>
                <a:cs typeface="Arial"/>
              </a:rPr>
              <a:t>que </a:t>
            </a:r>
            <a:r>
              <a:rPr sz="2800" spc="-165" dirty="0">
                <a:latin typeface="Arial"/>
                <a:cs typeface="Arial"/>
              </a:rPr>
              <a:t>alcancemos  </a:t>
            </a:r>
            <a:r>
              <a:rPr sz="2800" spc="-145" dirty="0">
                <a:latin typeface="Arial"/>
                <a:cs typeface="Arial"/>
              </a:rPr>
              <a:t>madurez </a:t>
            </a:r>
            <a:r>
              <a:rPr sz="2800" spc="-70" dirty="0">
                <a:latin typeface="Arial"/>
                <a:cs typeface="Arial"/>
              </a:rPr>
              <a:t>espiritual, </a:t>
            </a:r>
            <a:r>
              <a:rPr sz="2800" spc="-225" dirty="0">
                <a:latin typeface="Arial"/>
                <a:cs typeface="Arial"/>
              </a:rPr>
              <a:t>así </a:t>
            </a:r>
            <a:r>
              <a:rPr sz="2800" spc="-130" dirty="0">
                <a:latin typeface="Arial"/>
                <a:cs typeface="Arial"/>
              </a:rPr>
              <a:t>como </a:t>
            </a:r>
            <a:r>
              <a:rPr sz="2800" spc="-135" dirty="0">
                <a:latin typeface="Arial"/>
                <a:cs typeface="Arial"/>
              </a:rPr>
              <a:t>una </a:t>
            </a:r>
            <a:r>
              <a:rPr sz="2800" spc="-70" dirty="0">
                <a:latin typeface="Arial"/>
                <a:cs typeface="Arial"/>
              </a:rPr>
              <a:t>familia </a:t>
            </a:r>
            <a:r>
              <a:rPr sz="2800" spc="-150" dirty="0">
                <a:latin typeface="Arial"/>
                <a:cs typeface="Arial"/>
              </a:rPr>
              <a:t>amorosa  </a:t>
            </a:r>
            <a:r>
              <a:rPr sz="2800" spc="-85" dirty="0">
                <a:latin typeface="Arial"/>
                <a:cs typeface="Arial"/>
              </a:rPr>
              <a:t>instruye </a:t>
            </a:r>
            <a:r>
              <a:rPr sz="2800" spc="-100" dirty="0">
                <a:latin typeface="Arial"/>
                <a:cs typeface="Arial"/>
              </a:rPr>
              <a:t>al </a:t>
            </a:r>
            <a:r>
              <a:rPr sz="2800" spc="-65" dirty="0">
                <a:latin typeface="Arial"/>
                <a:cs typeface="Arial"/>
              </a:rPr>
              <a:t>niño </a:t>
            </a:r>
            <a:r>
              <a:rPr sz="2800" spc="-145" dirty="0">
                <a:latin typeface="Arial"/>
                <a:cs typeface="Arial"/>
              </a:rPr>
              <a:t>para </a:t>
            </a:r>
            <a:r>
              <a:rPr sz="2800" spc="-120" dirty="0">
                <a:latin typeface="Arial"/>
                <a:cs typeface="Arial"/>
              </a:rPr>
              <a:t>que </a:t>
            </a:r>
            <a:r>
              <a:rPr sz="2800" spc="-165" dirty="0">
                <a:latin typeface="Arial"/>
                <a:cs typeface="Arial"/>
              </a:rPr>
              <a:t>alcance </a:t>
            </a:r>
            <a:r>
              <a:rPr sz="2800" spc="-145" dirty="0">
                <a:latin typeface="Arial"/>
                <a:cs typeface="Arial"/>
              </a:rPr>
              <a:t>madurez </a:t>
            </a:r>
            <a:r>
              <a:rPr sz="2800" spc="-140" dirty="0" err="1">
                <a:latin typeface="Arial"/>
                <a:cs typeface="Arial"/>
              </a:rPr>
              <a:t>física</a:t>
            </a:r>
            <a:r>
              <a:rPr sz="2800" spc="-245" dirty="0">
                <a:latin typeface="Arial"/>
                <a:cs typeface="Arial"/>
              </a:rPr>
              <a:t> </a:t>
            </a:r>
            <a:r>
              <a:rPr sz="2800" spc="-135" dirty="0">
                <a:latin typeface="Arial"/>
                <a:cs typeface="Arial"/>
              </a:rPr>
              <a:t>y</a:t>
            </a:r>
            <a:r>
              <a:rPr lang="en-US" sz="2800" spc="-135" dirty="0">
                <a:latin typeface="Arial"/>
                <a:cs typeface="Arial"/>
              </a:rPr>
              <a:t> </a:t>
            </a:r>
            <a:r>
              <a:rPr lang="en-US" sz="2800" spc="-135" dirty="0" err="1">
                <a:latin typeface="Arial"/>
                <a:cs typeface="Arial"/>
              </a:rPr>
              <a:t>emocional</a:t>
            </a:r>
            <a:endParaRPr sz="2800" dirty="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29</a:t>
            </a:r>
            <a:endParaRPr sz="12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5340" y="338605"/>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79</a:t>
            </a:fld>
            <a:endParaRPr spc="-60" dirty="0"/>
          </a:p>
        </p:txBody>
      </p:sp>
      <p:sp>
        <p:nvSpPr>
          <p:cNvPr id="4" name="object 4"/>
          <p:cNvSpPr txBox="1"/>
          <p:nvPr/>
        </p:nvSpPr>
        <p:spPr>
          <a:xfrm>
            <a:off x="300037" y="1134228"/>
            <a:ext cx="8543925" cy="5375189"/>
          </a:xfrm>
          <a:prstGeom prst="rect">
            <a:avLst/>
          </a:prstGeom>
        </p:spPr>
        <p:txBody>
          <a:bodyPr vert="horz" wrap="square" lIns="0" tIns="12065" rIns="0" bIns="0" rtlCol="0">
            <a:spAutoFit/>
          </a:bodyPr>
          <a:lstStyle/>
          <a:p>
            <a:pPr marL="2541905">
              <a:spcBef>
                <a:spcPts val="95"/>
              </a:spcBef>
              <a:tabLst>
                <a:tab pos="43129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a:spcBef>
                <a:spcPts val="40"/>
              </a:spcBef>
            </a:pPr>
            <a:endParaRPr sz="3850" dirty="0">
              <a:latin typeface="Times New Roman"/>
              <a:cs typeface="Times New Roman"/>
            </a:endParaRPr>
          </a:p>
          <a:p>
            <a:pPr marL="355600" marR="229235" indent="-342900">
              <a:buChar char="•"/>
              <a:tabLst>
                <a:tab pos="354965" algn="l"/>
                <a:tab pos="355600" algn="l"/>
              </a:tabLst>
            </a:pPr>
            <a:r>
              <a:rPr sz="3200" spc="-275" dirty="0">
                <a:latin typeface="Arial"/>
                <a:cs typeface="Arial"/>
              </a:rPr>
              <a:t>El </a:t>
            </a:r>
            <a:r>
              <a:rPr sz="3200" spc="-120" dirty="0">
                <a:latin typeface="Arial"/>
                <a:cs typeface="Arial"/>
              </a:rPr>
              <a:t>discipulado </a:t>
            </a:r>
            <a:r>
              <a:rPr sz="3200" spc="-100" dirty="0">
                <a:latin typeface="Arial"/>
                <a:cs typeface="Arial"/>
              </a:rPr>
              <a:t>investido </a:t>
            </a:r>
            <a:r>
              <a:rPr sz="3200" spc="-145" dirty="0">
                <a:latin typeface="Arial"/>
                <a:cs typeface="Arial"/>
              </a:rPr>
              <a:t>de </a:t>
            </a:r>
            <a:r>
              <a:rPr sz="3200" spc="-90" dirty="0">
                <a:latin typeface="Arial"/>
                <a:cs typeface="Arial"/>
              </a:rPr>
              <a:t>poder requiere </a:t>
            </a:r>
            <a:r>
              <a:rPr sz="3200" spc="-145" dirty="0">
                <a:latin typeface="Arial"/>
                <a:cs typeface="Arial"/>
              </a:rPr>
              <a:t>de</a:t>
            </a:r>
            <a:r>
              <a:rPr sz="3200" spc="-360" dirty="0">
                <a:latin typeface="Arial"/>
                <a:cs typeface="Arial"/>
              </a:rPr>
              <a:t> </a:t>
            </a:r>
            <a:r>
              <a:rPr sz="3200" spc="-105" dirty="0">
                <a:latin typeface="Arial"/>
                <a:cs typeface="Arial"/>
              </a:rPr>
              <a:t>un  </a:t>
            </a:r>
            <a:r>
              <a:rPr sz="3200" spc="-75" dirty="0">
                <a:latin typeface="Arial"/>
                <a:cs typeface="Arial"/>
              </a:rPr>
              <a:t>estilo </a:t>
            </a:r>
            <a:r>
              <a:rPr sz="3200" spc="-145" dirty="0">
                <a:latin typeface="Arial"/>
                <a:cs typeface="Arial"/>
              </a:rPr>
              <a:t>de</a:t>
            </a:r>
            <a:r>
              <a:rPr sz="3200" spc="-265" dirty="0">
                <a:latin typeface="Arial"/>
                <a:cs typeface="Arial"/>
              </a:rPr>
              <a:t> </a:t>
            </a:r>
            <a:r>
              <a:rPr sz="3200" spc="-105" dirty="0">
                <a:latin typeface="Arial"/>
                <a:cs typeface="Arial"/>
              </a:rPr>
              <a:t>vida:</a:t>
            </a:r>
            <a:endParaRPr sz="3200" dirty="0">
              <a:latin typeface="Arial"/>
              <a:cs typeface="Arial"/>
            </a:endParaRPr>
          </a:p>
          <a:p>
            <a:pPr marL="756285" lvl="1" indent="-286385">
              <a:spcBef>
                <a:spcPts val="690"/>
              </a:spcBef>
              <a:buChar char="–"/>
              <a:tabLst>
                <a:tab pos="756920" algn="l"/>
              </a:tabLst>
            </a:pPr>
            <a:r>
              <a:rPr sz="2800" spc="-180" dirty="0">
                <a:latin typeface="Arial"/>
                <a:cs typeface="Arial"/>
              </a:rPr>
              <a:t>Nuevos </a:t>
            </a:r>
            <a:r>
              <a:rPr sz="2800" spc="-110" dirty="0">
                <a:latin typeface="Arial"/>
                <a:cs typeface="Arial"/>
              </a:rPr>
              <a:t>encuentros </a:t>
            </a:r>
            <a:r>
              <a:rPr sz="2800" spc="-140" dirty="0">
                <a:latin typeface="Arial"/>
                <a:cs typeface="Arial"/>
              </a:rPr>
              <a:t>con </a:t>
            </a:r>
            <a:r>
              <a:rPr sz="2800" spc="-280" dirty="0">
                <a:latin typeface="Arial"/>
                <a:cs typeface="Arial"/>
              </a:rPr>
              <a:t>Jesús </a:t>
            </a:r>
            <a:r>
              <a:rPr sz="2800" spc="-229" dirty="0">
                <a:latin typeface="Arial"/>
                <a:cs typeface="Arial"/>
              </a:rPr>
              <a:t>(Jn</a:t>
            </a:r>
            <a:r>
              <a:rPr sz="2800" spc="-425" dirty="0">
                <a:latin typeface="Arial"/>
                <a:cs typeface="Arial"/>
              </a:rPr>
              <a:t> </a:t>
            </a:r>
            <a:r>
              <a:rPr sz="2800" spc="-110" dirty="0">
                <a:latin typeface="Arial"/>
                <a:cs typeface="Arial"/>
              </a:rPr>
              <a:t>8:12)</a:t>
            </a:r>
            <a:endParaRPr sz="2800" dirty="0">
              <a:latin typeface="Arial"/>
              <a:cs typeface="Arial"/>
            </a:endParaRPr>
          </a:p>
          <a:p>
            <a:pPr marL="756285" lvl="1" indent="-286385">
              <a:spcBef>
                <a:spcPts val="675"/>
              </a:spcBef>
              <a:buChar char="–"/>
              <a:tabLst>
                <a:tab pos="756920" algn="l"/>
              </a:tabLst>
            </a:pPr>
            <a:r>
              <a:rPr sz="2800" spc="-160" dirty="0">
                <a:latin typeface="Arial"/>
                <a:cs typeface="Arial"/>
              </a:rPr>
              <a:t>Experiencias </a:t>
            </a:r>
            <a:r>
              <a:rPr sz="2800" spc="-105" dirty="0">
                <a:latin typeface="Arial"/>
                <a:cs typeface="Arial"/>
              </a:rPr>
              <a:t>frecuentes </a:t>
            </a:r>
            <a:r>
              <a:rPr sz="2800" spc="-130" dirty="0">
                <a:latin typeface="Arial"/>
                <a:cs typeface="Arial"/>
              </a:rPr>
              <a:t>de </a:t>
            </a:r>
            <a:r>
              <a:rPr sz="2800" spc="-100" dirty="0">
                <a:latin typeface="Arial"/>
                <a:cs typeface="Arial"/>
              </a:rPr>
              <a:t>la </a:t>
            </a:r>
            <a:r>
              <a:rPr sz="2800" spc="-135" dirty="0">
                <a:latin typeface="Arial"/>
                <a:cs typeface="Arial"/>
              </a:rPr>
              <a:t>Escritura </a:t>
            </a:r>
            <a:r>
              <a:rPr sz="2800" spc="-195" dirty="0">
                <a:latin typeface="Arial"/>
                <a:cs typeface="Arial"/>
              </a:rPr>
              <a:t>(Sal.</a:t>
            </a:r>
            <a:r>
              <a:rPr sz="2800" spc="-170" dirty="0">
                <a:latin typeface="Arial"/>
                <a:cs typeface="Arial"/>
              </a:rPr>
              <a:t> </a:t>
            </a:r>
            <a:r>
              <a:rPr sz="2800" spc="-125" dirty="0">
                <a:latin typeface="Arial"/>
                <a:cs typeface="Arial"/>
              </a:rPr>
              <a:t>119:105)</a:t>
            </a:r>
            <a:endParaRPr sz="2800" dirty="0">
              <a:latin typeface="Arial"/>
              <a:cs typeface="Arial"/>
            </a:endParaRPr>
          </a:p>
          <a:p>
            <a:pPr marL="756285" lvl="1" indent="-286385">
              <a:spcBef>
                <a:spcPts val="675"/>
              </a:spcBef>
              <a:buChar char="–"/>
              <a:tabLst>
                <a:tab pos="756920" algn="l"/>
              </a:tabLst>
            </a:pPr>
            <a:r>
              <a:rPr sz="2800" spc="-305" dirty="0">
                <a:latin typeface="Arial"/>
                <a:cs typeface="Arial"/>
              </a:rPr>
              <a:t>La </a:t>
            </a:r>
            <a:r>
              <a:rPr sz="2800" spc="-45" dirty="0">
                <a:latin typeface="Arial"/>
                <a:cs typeface="Arial"/>
              </a:rPr>
              <a:t>plenitud </a:t>
            </a:r>
            <a:r>
              <a:rPr sz="2800" spc="-85" dirty="0">
                <a:latin typeface="Arial"/>
                <a:cs typeface="Arial"/>
              </a:rPr>
              <a:t>del </a:t>
            </a:r>
            <a:r>
              <a:rPr sz="2800" spc="-120" dirty="0">
                <a:latin typeface="Arial"/>
                <a:cs typeface="Arial"/>
              </a:rPr>
              <a:t>Espíritu </a:t>
            </a:r>
            <a:r>
              <a:rPr sz="2800" spc="-215" dirty="0">
                <a:latin typeface="Arial"/>
                <a:cs typeface="Arial"/>
              </a:rPr>
              <a:t>(Ef.</a:t>
            </a:r>
            <a:r>
              <a:rPr sz="2800" spc="-590" dirty="0">
                <a:latin typeface="Arial"/>
                <a:cs typeface="Arial"/>
              </a:rPr>
              <a:t> </a:t>
            </a:r>
            <a:r>
              <a:rPr sz="2800" spc="-110" dirty="0">
                <a:latin typeface="Arial"/>
                <a:cs typeface="Arial"/>
              </a:rPr>
              <a:t>5:18)</a:t>
            </a:r>
            <a:endParaRPr sz="2800" dirty="0">
              <a:latin typeface="Arial"/>
              <a:cs typeface="Arial"/>
            </a:endParaRPr>
          </a:p>
          <a:p>
            <a:pPr marL="756285" lvl="1" indent="-286385">
              <a:spcBef>
                <a:spcPts val="670"/>
              </a:spcBef>
              <a:buChar char="–"/>
              <a:tabLst>
                <a:tab pos="756920" algn="l"/>
              </a:tabLst>
            </a:pPr>
            <a:r>
              <a:rPr sz="2800" spc="-180" dirty="0">
                <a:latin typeface="Arial"/>
                <a:cs typeface="Arial"/>
              </a:rPr>
              <a:t>Una </a:t>
            </a:r>
            <a:r>
              <a:rPr sz="2800" spc="-20" dirty="0">
                <a:latin typeface="Arial"/>
                <a:cs typeface="Arial"/>
              </a:rPr>
              <a:t>fiel </a:t>
            </a:r>
            <a:r>
              <a:rPr sz="2800" spc="-80" dirty="0">
                <a:latin typeface="Arial"/>
                <a:cs typeface="Arial"/>
              </a:rPr>
              <a:t>participación </a:t>
            </a:r>
            <a:r>
              <a:rPr sz="2800" spc="-140" dirty="0">
                <a:latin typeface="Arial"/>
                <a:cs typeface="Arial"/>
              </a:rPr>
              <a:t>con </a:t>
            </a:r>
            <a:r>
              <a:rPr sz="2800" spc="-75" dirty="0">
                <a:latin typeface="Arial"/>
                <a:cs typeface="Arial"/>
              </a:rPr>
              <a:t>el </a:t>
            </a:r>
            <a:r>
              <a:rPr sz="2800" spc="-90" dirty="0">
                <a:latin typeface="Arial"/>
                <a:cs typeface="Arial"/>
              </a:rPr>
              <a:t>pueblo </a:t>
            </a:r>
            <a:r>
              <a:rPr sz="2800" spc="-130" dirty="0">
                <a:latin typeface="Arial"/>
                <a:cs typeface="Arial"/>
              </a:rPr>
              <a:t>de </a:t>
            </a:r>
            <a:r>
              <a:rPr sz="2800" spc="-175" dirty="0">
                <a:latin typeface="Arial"/>
                <a:cs typeface="Arial"/>
              </a:rPr>
              <a:t>Dios </a:t>
            </a:r>
            <a:r>
              <a:rPr sz="2800" spc="10" dirty="0">
                <a:latin typeface="Arial"/>
                <a:cs typeface="Arial"/>
              </a:rPr>
              <a:t>(Mt.</a:t>
            </a:r>
            <a:r>
              <a:rPr sz="2800" spc="-325" dirty="0">
                <a:latin typeface="Arial"/>
                <a:cs typeface="Arial"/>
              </a:rPr>
              <a:t> </a:t>
            </a:r>
            <a:r>
              <a:rPr sz="2800" spc="-110" dirty="0">
                <a:latin typeface="Arial"/>
                <a:cs typeface="Arial"/>
              </a:rPr>
              <a:t>5:14)</a:t>
            </a:r>
            <a:endParaRPr sz="2800" dirty="0">
              <a:latin typeface="Arial"/>
              <a:cs typeface="Arial"/>
            </a:endParaRPr>
          </a:p>
          <a:p>
            <a:pPr marL="355600" marR="292735" indent="-342900">
              <a:spcBef>
                <a:spcPts val="755"/>
              </a:spcBef>
              <a:buChar char="•"/>
              <a:tabLst>
                <a:tab pos="354965" algn="l"/>
                <a:tab pos="355600" algn="l"/>
              </a:tabLst>
            </a:pPr>
            <a:r>
              <a:rPr sz="3200" spc="-280" dirty="0">
                <a:latin typeface="Arial"/>
                <a:cs typeface="Arial"/>
              </a:rPr>
              <a:t>El </a:t>
            </a:r>
            <a:r>
              <a:rPr sz="3200" spc="-55" dirty="0">
                <a:latin typeface="Arial"/>
                <a:cs typeface="Arial"/>
              </a:rPr>
              <a:t>objetivo </a:t>
            </a:r>
            <a:r>
              <a:rPr sz="3200" spc="-80" dirty="0">
                <a:latin typeface="Arial"/>
                <a:cs typeface="Arial"/>
              </a:rPr>
              <a:t>principal </a:t>
            </a:r>
            <a:r>
              <a:rPr sz="3200" spc="-90" dirty="0">
                <a:latin typeface="Arial"/>
                <a:cs typeface="Arial"/>
              </a:rPr>
              <a:t>del </a:t>
            </a:r>
            <a:r>
              <a:rPr sz="3200" spc="-120" dirty="0">
                <a:latin typeface="Arial"/>
                <a:cs typeface="Arial"/>
              </a:rPr>
              <a:t>discipulado </a:t>
            </a:r>
            <a:r>
              <a:rPr sz="3200" spc="-270" dirty="0">
                <a:latin typeface="Arial"/>
                <a:cs typeface="Arial"/>
              </a:rPr>
              <a:t>es </a:t>
            </a:r>
            <a:r>
              <a:rPr sz="3200" spc="-170" dirty="0">
                <a:latin typeface="Arial"/>
                <a:cs typeface="Arial"/>
              </a:rPr>
              <a:t>ser </a:t>
            </a:r>
            <a:r>
              <a:rPr sz="3200" spc="-145" dirty="0">
                <a:latin typeface="Arial"/>
                <a:cs typeface="Arial"/>
              </a:rPr>
              <a:t>como  Cristo.</a:t>
            </a:r>
            <a:endParaRPr sz="32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3A5A8-C392-42EA-BC46-53D885DADAED}"/>
              </a:ext>
            </a:extLst>
          </p:cNvPr>
          <p:cNvSpPr>
            <a:spLocks noGrp="1"/>
          </p:cNvSpPr>
          <p:nvPr>
            <p:ph type="title"/>
          </p:nvPr>
        </p:nvSpPr>
        <p:spPr>
          <a:xfrm>
            <a:off x="3581400" y="533401"/>
            <a:ext cx="5257799" cy="6172200"/>
          </a:xfrm>
        </p:spPr>
        <p:txBody>
          <a:bodyPr vert="horz" lIns="91440" tIns="45720" rIns="91440" bIns="45720" rtlCol="0">
            <a:normAutofit/>
          </a:bodyPr>
          <a:lstStyle/>
          <a:p>
            <a:pPr algn="ctr"/>
            <a:r>
              <a:rPr lang="en-US" sz="4000" b="1" kern="1200" dirty="0">
                <a:latin typeface="+mj-lt"/>
                <a:ea typeface="+mj-ea"/>
                <a:cs typeface="+mj-cs"/>
              </a:rPr>
              <a:t>LA INVESTIDURA DEL ESPÍRITU SANTO DEBE SER NUESTRO PRINCIPAL PENSAMIENTO, ESPERANZA, Y ANHELO, NO NUESTRO ÚLTIMO RECURSO</a:t>
            </a:r>
            <a:br>
              <a:rPr lang="en-US" sz="4000" b="1" kern="1200" dirty="0">
                <a:latin typeface="+mj-lt"/>
                <a:ea typeface="+mj-ea"/>
                <a:cs typeface="+mj-cs"/>
              </a:rPr>
            </a:br>
            <a:endParaRPr lang="en-US" sz="4000" b="1" kern="1200" dirty="0">
              <a:latin typeface="+mj-lt"/>
              <a:ea typeface="+mj-ea"/>
              <a:cs typeface="+mj-cs"/>
            </a:endParaRPr>
          </a:p>
        </p:txBody>
      </p:sp>
      <p:pic>
        <p:nvPicPr>
          <p:cNvPr id="6" name="Graphic 5" descr="Fire">
            <a:extLst>
              <a:ext uri="{FF2B5EF4-FFF2-40B4-BE49-F238E27FC236}">
                <a16:creationId xmlns:a16="http://schemas.microsoft.com/office/drawing/2014/main" id="{DC9973ED-229B-484E-844C-69D51878B5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879" y="1447800"/>
            <a:ext cx="3429000" cy="3429000"/>
          </a:xfrm>
          <a:prstGeom prst="rect">
            <a:avLst/>
          </a:prstGeom>
        </p:spPr>
      </p:pic>
    </p:spTree>
    <p:extLst>
      <p:ext uri="{BB962C8B-B14F-4D97-AF65-F5344CB8AC3E}">
        <p14:creationId xmlns:p14="http://schemas.microsoft.com/office/powerpoint/2010/main" val="3258990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410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80</a:t>
            </a:fld>
            <a:endParaRPr spc="-60" dirty="0"/>
          </a:p>
        </p:txBody>
      </p:sp>
      <p:sp>
        <p:nvSpPr>
          <p:cNvPr id="4" name="object 4"/>
          <p:cNvSpPr txBox="1"/>
          <p:nvPr/>
        </p:nvSpPr>
        <p:spPr>
          <a:xfrm>
            <a:off x="227077" y="1295400"/>
            <a:ext cx="8500110" cy="4474943"/>
          </a:xfrm>
          <a:prstGeom prst="rect">
            <a:avLst/>
          </a:prstGeom>
        </p:spPr>
        <p:txBody>
          <a:bodyPr vert="horz" wrap="square" lIns="0" tIns="12065" rIns="0" bIns="0" rtlCol="0">
            <a:spAutoFit/>
          </a:bodyPr>
          <a:lstStyle/>
          <a:p>
            <a:pPr marL="2541905">
              <a:spcBef>
                <a:spcPts val="95"/>
              </a:spcBef>
              <a:tabLst>
                <a:tab pos="43129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a:spcBef>
                <a:spcPts val="25"/>
              </a:spcBef>
            </a:pPr>
            <a:endParaRPr sz="5250" dirty="0">
              <a:latin typeface="Times New Roman"/>
              <a:cs typeface="Times New Roman"/>
            </a:endParaRPr>
          </a:p>
          <a:p>
            <a:pPr marL="355600" marR="5080" indent="-342900">
              <a:buChar char="•"/>
              <a:tabLst>
                <a:tab pos="354965" algn="l"/>
                <a:tab pos="355600" algn="l"/>
              </a:tabLst>
            </a:pPr>
            <a:r>
              <a:rPr sz="3200" spc="-260" dirty="0">
                <a:latin typeface="Arial"/>
                <a:cs typeface="Arial"/>
              </a:rPr>
              <a:t>Hay </a:t>
            </a:r>
            <a:r>
              <a:rPr sz="3200" spc="-100" dirty="0">
                <a:latin typeface="Arial"/>
                <a:cs typeface="Arial"/>
              </a:rPr>
              <a:t>un </a:t>
            </a:r>
            <a:r>
              <a:rPr sz="3200" spc="-80" dirty="0">
                <a:latin typeface="Arial"/>
                <a:cs typeface="Arial"/>
              </a:rPr>
              <a:t>método </a:t>
            </a:r>
            <a:r>
              <a:rPr sz="3200" spc="-130" dirty="0">
                <a:latin typeface="Arial"/>
                <a:cs typeface="Arial"/>
              </a:rPr>
              <a:t>que </a:t>
            </a:r>
            <a:r>
              <a:rPr sz="3200" spc="-185" dirty="0">
                <a:latin typeface="Arial"/>
                <a:cs typeface="Arial"/>
              </a:rPr>
              <a:t>nos </a:t>
            </a:r>
            <a:r>
              <a:rPr sz="3200" spc="-155" dirty="0">
                <a:latin typeface="Arial"/>
                <a:cs typeface="Arial"/>
              </a:rPr>
              <a:t>ayudaría </a:t>
            </a:r>
            <a:r>
              <a:rPr sz="3200" spc="-245" dirty="0">
                <a:latin typeface="Arial"/>
                <a:cs typeface="Arial"/>
              </a:rPr>
              <a:t>a </a:t>
            </a:r>
            <a:r>
              <a:rPr sz="3200" spc="-95" dirty="0">
                <a:latin typeface="Arial"/>
                <a:cs typeface="Arial"/>
              </a:rPr>
              <a:t>convertirnos  </a:t>
            </a:r>
            <a:r>
              <a:rPr sz="3200" spc="-140" dirty="0">
                <a:latin typeface="Arial"/>
                <a:cs typeface="Arial"/>
              </a:rPr>
              <a:t>en </a:t>
            </a:r>
            <a:r>
              <a:rPr sz="3200" spc="-105" dirty="0">
                <a:latin typeface="Arial"/>
                <a:cs typeface="Arial"/>
              </a:rPr>
              <a:t>un </a:t>
            </a:r>
            <a:r>
              <a:rPr sz="3200" spc="-125" dirty="0">
                <a:latin typeface="Arial"/>
                <a:cs typeface="Arial"/>
              </a:rPr>
              <a:t>discípulo </a:t>
            </a:r>
            <a:r>
              <a:rPr sz="3200" spc="-70" dirty="0">
                <a:latin typeface="Arial"/>
                <a:cs typeface="Arial"/>
              </a:rPr>
              <a:t>lleno </a:t>
            </a:r>
            <a:r>
              <a:rPr sz="3200" spc="-90" dirty="0">
                <a:latin typeface="Arial"/>
                <a:cs typeface="Arial"/>
              </a:rPr>
              <a:t>del </a:t>
            </a:r>
            <a:r>
              <a:rPr sz="3200" spc="-125" dirty="0">
                <a:latin typeface="Arial"/>
                <a:cs typeface="Arial"/>
              </a:rPr>
              <a:t>Espíritu. </a:t>
            </a:r>
            <a:r>
              <a:rPr sz="3200" spc="-345" dirty="0">
                <a:latin typeface="Arial"/>
                <a:cs typeface="Arial"/>
              </a:rPr>
              <a:t>La </a:t>
            </a:r>
            <a:r>
              <a:rPr sz="3200" spc="-95" dirty="0">
                <a:latin typeface="Arial"/>
                <a:cs typeface="Arial"/>
              </a:rPr>
              <a:t>fe </a:t>
            </a:r>
            <a:r>
              <a:rPr sz="3200" spc="-90" dirty="0">
                <a:latin typeface="Arial"/>
                <a:cs typeface="Arial"/>
              </a:rPr>
              <a:t>del</a:t>
            </a:r>
            <a:r>
              <a:rPr sz="3200" spc="-370" dirty="0">
                <a:latin typeface="Arial"/>
                <a:cs typeface="Arial"/>
              </a:rPr>
              <a:t> </a:t>
            </a:r>
            <a:r>
              <a:rPr sz="3200" spc="-50" dirty="0">
                <a:latin typeface="Arial"/>
                <a:cs typeface="Arial"/>
              </a:rPr>
              <a:t>primer  </a:t>
            </a:r>
            <a:r>
              <a:rPr sz="3200" spc="-135" dirty="0">
                <a:latin typeface="Arial"/>
                <a:cs typeface="Arial"/>
              </a:rPr>
              <a:t>siglo siguió </a:t>
            </a:r>
            <a:r>
              <a:rPr sz="3200" spc="-85" dirty="0">
                <a:latin typeface="Arial"/>
                <a:cs typeface="Arial"/>
              </a:rPr>
              <a:t>el </a:t>
            </a:r>
            <a:r>
              <a:rPr sz="3200" spc="-100" dirty="0">
                <a:latin typeface="Arial"/>
                <a:cs typeface="Arial"/>
              </a:rPr>
              <a:t>modelo </a:t>
            </a:r>
            <a:r>
              <a:rPr sz="3200" u="heavy" spc="-125" dirty="0">
                <a:uFill>
                  <a:solidFill>
                    <a:srgbClr val="000000"/>
                  </a:solidFill>
                </a:uFill>
                <a:latin typeface="Arial"/>
                <a:cs typeface="Arial"/>
              </a:rPr>
              <a:t>pertenecer</a:t>
            </a:r>
            <a:r>
              <a:rPr sz="3200" spc="-125" dirty="0">
                <a:latin typeface="Arial"/>
                <a:cs typeface="Arial"/>
              </a:rPr>
              <a:t>, </a:t>
            </a:r>
            <a:r>
              <a:rPr sz="3200" u="heavy" spc="-155" dirty="0">
                <a:uFill>
                  <a:solidFill>
                    <a:srgbClr val="000000"/>
                  </a:solidFill>
                </a:uFill>
                <a:latin typeface="Arial"/>
                <a:cs typeface="Arial"/>
              </a:rPr>
              <a:t>creer</a:t>
            </a:r>
            <a:r>
              <a:rPr sz="3200" spc="-155" dirty="0">
                <a:latin typeface="Arial"/>
                <a:cs typeface="Arial"/>
              </a:rPr>
              <a:t>,</a:t>
            </a:r>
            <a:r>
              <a:rPr sz="3200" spc="-420" dirty="0">
                <a:latin typeface="Arial"/>
                <a:cs typeface="Arial"/>
              </a:rPr>
              <a:t> </a:t>
            </a:r>
            <a:r>
              <a:rPr sz="3200" u="heavy" spc="-229" dirty="0">
                <a:uFill>
                  <a:solidFill>
                    <a:srgbClr val="000000"/>
                  </a:solidFill>
                </a:uFill>
                <a:latin typeface="Arial"/>
                <a:cs typeface="Arial"/>
              </a:rPr>
              <a:t>ser</a:t>
            </a:r>
            <a:r>
              <a:rPr sz="3200" spc="-229" dirty="0">
                <a:latin typeface="Arial"/>
                <a:cs typeface="Arial"/>
              </a:rPr>
              <a:t>.</a:t>
            </a:r>
            <a:endParaRPr sz="3200" dirty="0">
              <a:latin typeface="Arial"/>
              <a:cs typeface="Arial"/>
            </a:endParaRPr>
          </a:p>
          <a:p>
            <a:pPr marL="756285" lvl="1" indent="-286385">
              <a:spcBef>
                <a:spcPts val="690"/>
              </a:spcBef>
              <a:buChar char="–"/>
              <a:tabLst>
                <a:tab pos="756920" algn="l"/>
              </a:tabLst>
            </a:pPr>
            <a:r>
              <a:rPr sz="2800" spc="-190" dirty="0">
                <a:latin typeface="Arial"/>
                <a:cs typeface="Arial"/>
              </a:rPr>
              <a:t>«Vengan, </a:t>
            </a:r>
            <a:r>
              <a:rPr sz="2800" spc="-180" dirty="0">
                <a:latin typeface="Arial"/>
                <a:cs typeface="Arial"/>
              </a:rPr>
              <a:t>síganme» </a:t>
            </a:r>
            <a:r>
              <a:rPr sz="2800" spc="10" dirty="0">
                <a:latin typeface="Arial"/>
                <a:cs typeface="Arial"/>
              </a:rPr>
              <a:t>(Mt. </a:t>
            </a:r>
            <a:r>
              <a:rPr sz="2800" spc="-135" dirty="0">
                <a:latin typeface="Arial"/>
                <a:cs typeface="Arial"/>
              </a:rPr>
              <a:t>4:19)—</a:t>
            </a:r>
            <a:r>
              <a:rPr sz="2800" spc="-160" dirty="0">
                <a:latin typeface="Arial"/>
                <a:cs typeface="Arial"/>
              </a:rPr>
              <a:t> </a:t>
            </a:r>
            <a:r>
              <a:rPr sz="2800" spc="-125" dirty="0">
                <a:latin typeface="Arial"/>
                <a:cs typeface="Arial"/>
              </a:rPr>
              <a:t>Pertenecer</a:t>
            </a:r>
            <a:endParaRPr sz="2800" dirty="0">
              <a:latin typeface="Arial"/>
              <a:cs typeface="Arial"/>
            </a:endParaRPr>
          </a:p>
          <a:p>
            <a:pPr marL="756285" lvl="1" indent="-286385">
              <a:spcBef>
                <a:spcPts val="675"/>
              </a:spcBef>
              <a:buChar char="–"/>
              <a:tabLst>
                <a:tab pos="756920" algn="l"/>
              </a:tabLst>
            </a:pPr>
            <a:r>
              <a:rPr sz="2800" spc="-250" dirty="0">
                <a:latin typeface="Arial"/>
                <a:cs typeface="Arial"/>
              </a:rPr>
              <a:t>«Tú </a:t>
            </a:r>
            <a:r>
              <a:rPr sz="2800" spc="-160" dirty="0">
                <a:latin typeface="Arial"/>
                <a:cs typeface="Arial"/>
              </a:rPr>
              <a:t>eres </a:t>
            </a:r>
            <a:r>
              <a:rPr sz="2800" spc="-75" dirty="0">
                <a:latin typeface="Arial"/>
                <a:cs typeface="Arial"/>
              </a:rPr>
              <a:t>el </a:t>
            </a:r>
            <a:r>
              <a:rPr sz="2800" spc="-135" dirty="0">
                <a:latin typeface="Arial"/>
                <a:cs typeface="Arial"/>
              </a:rPr>
              <a:t>Cristo» </a:t>
            </a:r>
            <a:r>
              <a:rPr sz="2800" spc="10" dirty="0">
                <a:latin typeface="Arial"/>
                <a:cs typeface="Arial"/>
              </a:rPr>
              <a:t>(Mt.</a:t>
            </a:r>
            <a:r>
              <a:rPr sz="2800" spc="-60" dirty="0">
                <a:latin typeface="Arial"/>
                <a:cs typeface="Arial"/>
              </a:rPr>
              <a:t> </a:t>
            </a:r>
            <a:r>
              <a:rPr sz="2800" spc="-150" dirty="0">
                <a:latin typeface="Arial"/>
                <a:cs typeface="Arial"/>
              </a:rPr>
              <a:t>16:16)—Creer</a:t>
            </a:r>
            <a:endParaRPr sz="2800" dirty="0">
              <a:latin typeface="Arial"/>
              <a:cs typeface="Arial"/>
            </a:endParaRPr>
          </a:p>
          <a:p>
            <a:pPr marL="756285" lvl="1" indent="-286385">
              <a:spcBef>
                <a:spcPts val="675"/>
              </a:spcBef>
              <a:buChar char="–"/>
              <a:tabLst>
                <a:tab pos="756920" algn="l"/>
              </a:tabLst>
            </a:pPr>
            <a:r>
              <a:rPr sz="2800" spc="-195" dirty="0">
                <a:latin typeface="Arial"/>
                <a:cs typeface="Arial"/>
              </a:rPr>
              <a:t>«Señor, </a:t>
            </a:r>
            <a:r>
              <a:rPr sz="2800" spc="-170" dirty="0">
                <a:latin typeface="Arial"/>
                <a:cs typeface="Arial"/>
              </a:rPr>
              <a:t>ensénanos </a:t>
            </a:r>
            <a:r>
              <a:rPr sz="2800" spc="-220" dirty="0">
                <a:latin typeface="Arial"/>
                <a:cs typeface="Arial"/>
              </a:rPr>
              <a:t>a </a:t>
            </a:r>
            <a:r>
              <a:rPr sz="2800" spc="-85" dirty="0">
                <a:latin typeface="Arial"/>
                <a:cs typeface="Arial"/>
              </a:rPr>
              <a:t>orar» </a:t>
            </a:r>
            <a:r>
              <a:rPr sz="2800" spc="-185" dirty="0">
                <a:latin typeface="Arial"/>
                <a:cs typeface="Arial"/>
              </a:rPr>
              <a:t>(Lc.</a:t>
            </a:r>
            <a:r>
              <a:rPr sz="2800" spc="-10" dirty="0">
                <a:latin typeface="Arial"/>
                <a:cs typeface="Arial"/>
              </a:rPr>
              <a:t> </a:t>
            </a:r>
            <a:r>
              <a:rPr sz="2800" spc="-170" dirty="0">
                <a:latin typeface="Arial"/>
                <a:cs typeface="Arial"/>
              </a:rPr>
              <a:t>11:1)—Ser</a:t>
            </a:r>
            <a:endParaRPr sz="2800" dirty="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8200" y="683264"/>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81</a:t>
            </a:fld>
            <a:endParaRPr spc="-60" dirty="0"/>
          </a:p>
        </p:txBody>
      </p:sp>
      <p:sp>
        <p:nvSpPr>
          <p:cNvPr id="4" name="object 4"/>
          <p:cNvSpPr txBox="1"/>
          <p:nvPr/>
        </p:nvSpPr>
        <p:spPr>
          <a:xfrm>
            <a:off x="317910" y="1447800"/>
            <a:ext cx="8280400" cy="4441601"/>
          </a:xfrm>
          <a:prstGeom prst="rect">
            <a:avLst/>
          </a:prstGeom>
        </p:spPr>
        <p:txBody>
          <a:bodyPr vert="horz" wrap="square" lIns="0" tIns="12065" rIns="0" bIns="0" rtlCol="0">
            <a:spAutoFit/>
          </a:bodyPr>
          <a:lstStyle/>
          <a:p>
            <a:pPr marL="2541905">
              <a:spcBef>
                <a:spcPts val="95"/>
              </a:spcBef>
              <a:tabLst>
                <a:tab pos="43129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a:spcBef>
                <a:spcPts val="25"/>
              </a:spcBef>
            </a:pPr>
            <a:endParaRPr sz="5250" dirty="0">
              <a:latin typeface="Times New Roman"/>
              <a:cs typeface="Times New Roman"/>
            </a:endParaRPr>
          </a:p>
          <a:p>
            <a:pPr marL="355600" indent="-342900">
              <a:buChar char="•"/>
              <a:tabLst>
                <a:tab pos="354965" algn="l"/>
                <a:tab pos="355600" algn="l"/>
              </a:tabLst>
            </a:pPr>
            <a:r>
              <a:rPr sz="3200" spc="-260" dirty="0">
                <a:latin typeface="Arial"/>
                <a:cs typeface="Arial"/>
              </a:rPr>
              <a:t>Hay </a:t>
            </a:r>
            <a:r>
              <a:rPr sz="3200" spc="-90" dirty="0">
                <a:latin typeface="Arial"/>
                <a:cs typeface="Arial"/>
              </a:rPr>
              <a:t>cuatro </a:t>
            </a:r>
            <a:r>
              <a:rPr sz="3200" spc="-170" dirty="0">
                <a:latin typeface="Arial"/>
                <a:cs typeface="Arial"/>
              </a:rPr>
              <a:t>etapas </a:t>
            </a:r>
            <a:r>
              <a:rPr sz="3200" spc="-145" dirty="0">
                <a:latin typeface="Arial"/>
                <a:cs typeface="Arial"/>
              </a:rPr>
              <a:t>de </a:t>
            </a:r>
            <a:r>
              <a:rPr sz="3200" spc="-95" dirty="0">
                <a:latin typeface="Arial"/>
                <a:cs typeface="Arial"/>
              </a:rPr>
              <a:t>formación </a:t>
            </a:r>
            <a:r>
              <a:rPr sz="3200" spc="-145" dirty="0">
                <a:latin typeface="Arial"/>
                <a:cs typeface="Arial"/>
              </a:rPr>
              <a:t>de </a:t>
            </a:r>
            <a:r>
              <a:rPr sz="3200" spc="-100" dirty="0">
                <a:latin typeface="Arial"/>
                <a:cs typeface="Arial"/>
              </a:rPr>
              <a:t>un</a:t>
            </a:r>
            <a:r>
              <a:rPr sz="3200" spc="-250" dirty="0">
                <a:latin typeface="Arial"/>
                <a:cs typeface="Arial"/>
              </a:rPr>
              <a:t> </a:t>
            </a:r>
            <a:r>
              <a:rPr sz="3200" spc="-130" dirty="0">
                <a:latin typeface="Arial"/>
                <a:cs typeface="Arial"/>
              </a:rPr>
              <a:t>discípulo</a:t>
            </a:r>
            <a:endParaRPr sz="3200" dirty="0">
              <a:latin typeface="Arial"/>
              <a:cs typeface="Arial"/>
            </a:endParaRPr>
          </a:p>
          <a:p>
            <a:pPr marL="756285" lvl="1" indent="-286385">
              <a:spcBef>
                <a:spcPts val="690"/>
              </a:spcBef>
              <a:buChar char="–"/>
              <a:tabLst>
                <a:tab pos="756920" algn="l"/>
              </a:tabLst>
            </a:pPr>
            <a:r>
              <a:rPr sz="2800" spc="-140" dirty="0">
                <a:latin typeface="Arial"/>
                <a:cs typeface="Arial"/>
              </a:rPr>
              <a:t>Explorar-las </a:t>
            </a:r>
            <a:r>
              <a:rPr sz="2800" spc="-155" dirty="0">
                <a:latin typeface="Arial"/>
                <a:cs typeface="Arial"/>
              </a:rPr>
              <a:t>verdades </a:t>
            </a:r>
            <a:r>
              <a:rPr sz="2800" spc="-130" dirty="0">
                <a:latin typeface="Arial"/>
                <a:cs typeface="Arial"/>
              </a:rPr>
              <a:t>de </a:t>
            </a:r>
            <a:r>
              <a:rPr sz="2800" spc="-100" dirty="0">
                <a:latin typeface="Arial"/>
                <a:cs typeface="Arial"/>
              </a:rPr>
              <a:t>la</a:t>
            </a:r>
            <a:r>
              <a:rPr sz="2800" spc="-130" dirty="0">
                <a:latin typeface="Arial"/>
                <a:cs typeface="Arial"/>
              </a:rPr>
              <a:t> </a:t>
            </a:r>
            <a:r>
              <a:rPr sz="2800" spc="-85" dirty="0">
                <a:latin typeface="Arial"/>
                <a:cs typeface="Arial"/>
              </a:rPr>
              <a:t>fe</a:t>
            </a:r>
            <a:endParaRPr sz="2800" dirty="0">
              <a:latin typeface="Arial"/>
              <a:cs typeface="Arial"/>
            </a:endParaRPr>
          </a:p>
          <a:p>
            <a:pPr marL="756285" lvl="1" indent="-286385">
              <a:spcBef>
                <a:spcPts val="675"/>
              </a:spcBef>
              <a:buChar char="–"/>
              <a:tabLst>
                <a:tab pos="756920" algn="l"/>
              </a:tabLst>
            </a:pPr>
            <a:r>
              <a:rPr sz="2800" spc="-130" dirty="0">
                <a:latin typeface="Arial"/>
                <a:cs typeface="Arial"/>
              </a:rPr>
              <a:t>Aceptar-las </a:t>
            </a:r>
            <a:r>
              <a:rPr sz="2800" spc="-155" dirty="0">
                <a:latin typeface="Arial"/>
                <a:cs typeface="Arial"/>
              </a:rPr>
              <a:t>verdades </a:t>
            </a:r>
            <a:r>
              <a:rPr sz="2800" spc="-130" dirty="0">
                <a:latin typeface="Arial"/>
                <a:cs typeface="Arial"/>
              </a:rPr>
              <a:t>de </a:t>
            </a:r>
            <a:r>
              <a:rPr sz="2800" spc="-100" dirty="0">
                <a:latin typeface="Arial"/>
                <a:cs typeface="Arial"/>
              </a:rPr>
              <a:t>la </a:t>
            </a:r>
            <a:r>
              <a:rPr sz="2800" spc="-85" dirty="0">
                <a:latin typeface="Arial"/>
                <a:cs typeface="Arial"/>
              </a:rPr>
              <a:t>fe </a:t>
            </a:r>
            <a:r>
              <a:rPr sz="2800" spc="-130" dirty="0">
                <a:latin typeface="Arial"/>
                <a:cs typeface="Arial"/>
              </a:rPr>
              <a:t>de </a:t>
            </a:r>
            <a:r>
              <a:rPr sz="2800" spc="-140" dirty="0">
                <a:latin typeface="Arial"/>
                <a:cs typeface="Arial"/>
              </a:rPr>
              <a:t>manera</a:t>
            </a:r>
            <a:r>
              <a:rPr sz="2800" spc="-235" dirty="0">
                <a:latin typeface="Arial"/>
                <a:cs typeface="Arial"/>
              </a:rPr>
              <a:t> </a:t>
            </a:r>
            <a:r>
              <a:rPr sz="2800" spc="-125" dirty="0">
                <a:latin typeface="Arial"/>
                <a:cs typeface="Arial"/>
              </a:rPr>
              <a:t>personal</a:t>
            </a:r>
            <a:endParaRPr sz="2800" dirty="0">
              <a:latin typeface="Arial"/>
              <a:cs typeface="Arial"/>
            </a:endParaRPr>
          </a:p>
          <a:p>
            <a:pPr marL="756285" lvl="1" indent="-286385">
              <a:spcBef>
                <a:spcPts val="670"/>
              </a:spcBef>
              <a:buChar char="–"/>
              <a:tabLst>
                <a:tab pos="756920" algn="l"/>
              </a:tabLst>
            </a:pPr>
            <a:r>
              <a:rPr sz="2800" spc="-150" dirty="0">
                <a:latin typeface="Arial"/>
                <a:cs typeface="Arial"/>
              </a:rPr>
              <a:t>Experimentar-Las </a:t>
            </a:r>
            <a:r>
              <a:rPr sz="2800" spc="-155" dirty="0">
                <a:latin typeface="Arial"/>
                <a:cs typeface="Arial"/>
              </a:rPr>
              <a:t>verdades </a:t>
            </a:r>
            <a:r>
              <a:rPr sz="2800" spc="-130" dirty="0">
                <a:latin typeface="Arial"/>
                <a:cs typeface="Arial"/>
              </a:rPr>
              <a:t>de </a:t>
            </a:r>
            <a:r>
              <a:rPr sz="2800" spc="-105" dirty="0">
                <a:latin typeface="Arial"/>
                <a:cs typeface="Arial"/>
              </a:rPr>
              <a:t>la </a:t>
            </a:r>
            <a:r>
              <a:rPr sz="2800" spc="-80" dirty="0">
                <a:latin typeface="Arial"/>
                <a:cs typeface="Arial"/>
              </a:rPr>
              <a:t>fe </a:t>
            </a:r>
            <a:r>
              <a:rPr sz="2800" spc="-130" dirty="0">
                <a:latin typeface="Arial"/>
                <a:cs typeface="Arial"/>
              </a:rPr>
              <a:t>en </a:t>
            </a:r>
            <a:r>
              <a:rPr sz="2800" spc="-100" dirty="0">
                <a:latin typeface="Arial"/>
                <a:cs typeface="Arial"/>
              </a:rPr>
              <a:t>la </a:t>
            </a:r>
            <a:r>
              <a:rPr sz="2800" spc="-110" dirty="0">
                <a:latin typeface="Arial"/>
                <a:cs typeface="Arial"/>
              </a:rPr>
              <a:t>vida</a:t>
            </a:r>
            <a:r>
              <a:rPr sz="2800" spc="-275" dirty="0">
                <a:latin typeface="Arial"/>
                <a:cs typeface="Arial"/>
              </a:rPr>
              <a:t> </a:t>
            </a:r>
            <a:r>
              <a:rPr sz="2800" spc="-80" dirty="0">
                <a:latin typeface="Arial"/>
                <a:cs typeface="Arial"/>
              </a:rPr>
              <a:t>diaria</a:t>
            </a:r>
            <a:endParaRPr sz="2800" dirty="0">
              <a:latin typeface="Arial"/>
              <a:cs typeface="Arial"/>
            </a:endParaRPr>
          </a:p>
          <a:p>
            <a:pPr marL="756285" marR="5080" lvl="1" indent="-286385">
              <a:spcBef>
                <a:spcPts val="675"/>
              </a:spcBef>
              <a:buChar char="–"/>
              <a:tabLst>
                <a:tab pos="756920" algn="l"/>
              </a:tabLst>
            </a:pPr>
            <a:r>
              <a:rPr sz="2800" spc="-204" dirty="0">
                <a:latin typeface="Arial"/>
                <a:cs typeface="Arial"/>
              </a:rPr>
              <a:t>Expresar-Las </a:t>
            </a:r>
            <a:r>
              <a:rPr sz="2800" spc="-155" dirty="0">
                <a:latin typeface="Arial"/>
                <a:cs typeface="Arial"/>
              </a:rPr>
              <a:t>verdades </a:t>
            </a:r>
            <a:r>
              <a:rPr sz="2800" spc="-130" dirty="0">
                <a:latin typeface="Arial"/>
                <a:cs typeface="Arial"/>
              </a:rPr>
              <a:t>de </a:t>
            </a:r>
            <a:r>
              <a:rPr sz="2800" spc="-100" dirty="0">
                <a:latin typeface="Arial"/>
                <a:cs typeface="Arial"/>
              </a:rPr>
              <a:t>la </a:t>
            </a:r>
            <a:r>
              <a:rPr sz="2800" spc="-85" dirty="0">
                <a:latin typeface="Arial"/>
                <a:cs typeface="Arial"/>
              </a:rPr>
              <a:t>fe </a:t>
            </a:r>
            <a:r>
              <a:rPr sz="2800" spc="-220" dirty="0">
                <a:latin typeface="Arial"/>
                <a:cs typeface="Arial"/>
              </a:rPr>
              <a:t>a </a:t>
            </a:r>
            <a:r>
              <a:rPr sz="2800" spc="-70" dirty="0">
                <a:latin typeface="Arial"/>
                <a:cs typeface="Arial"/>
              </a:rPr>
              <a:t>otros </a:t>
            </a:r>
            <a:r>
              <a:rPr sz="2800" spc="-220" dirty="0">
                <a:latin typeface="Arial"/>
                <a:cs typeface="Arial"/>
              </a:rPr>
              <a:t>a </a:t>
            </a:r>
            <a:r>
              <a:rPr sz="2800" spc="-130" dirty="0">
                <a:latin typeface="Arial"/>
                <a:cs typeface="Arial"/>
              </a:rPr>
              <a:t>través de </a:t>
            </a:r>
            <a:r>
              <a:rPr sz="2800" spc="-40" dirty="0">
                <a:latin typeface="Arial"/>
                <a:cs typeface="Arial"/>
              </a:rPr>
              <a:t>mi  </a:t>
            </a:r>
            <a:r>
              <a:rPr sz="2800" spc="-70" dirty="0">
                <a:latin typeface="Arial"/>
                <a:cs typeface="Arial"/>
              </a:rPr>
              <a:t>identidad </a:t>
            </a:r>
            <a:r>
              <a:rPr sz="2800" spc="-130" dirty="0">
                <a:latin typeface="Arial"/>
                <a:cs typeface="Arial"/>
              </a:rPr>
              <a:t>como </a:t>
            </a:r>
            <a:r>
              <a:rPr sz="2800" spc="-114" dirty="0">
                <a:latin typeface="Arial"/>
                <a:cs typeface="Arial"/>
              </a:rPr>
              <a:t>discípulo </a:t>
            </a:r>
            <a:r>
              <a:rPr sz="2800" spc="-130" dirty="0">
                <a:latin typeface="Arial"/>
                <a:cs typeface="Arial"/>
              </a:rPr>
              <a:t>de</a:t>
            </a:r>
            <a:r>
              <a:rPr sz="2800" spc="-185" dirty="0">
                <a:latin typeface="Arial"/>
                <a:cs typeface="Arial"/>
              </a:rPr>
              <a:t> </a:t>
            </a:r>
            <a:r>
              <a:rPr sz="2800" spc="-135" dirty="0">
                <a:latin typeface="Arial"/>
                <a:cs typeface="Arial"/>
              </a:rPr>
              <a:t>Cristo</a:t>
            </a:r>
            <a:endParaRPr sz="2800" dirty="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8200" y="683264"/>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a:t>Funciones</a:t>
            </a: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82</a:t>
            </a:fld>
            <a:endParaRPr spc="-60" dirty="0"/>
          </a:p>
        </p:txBody>
      </p:sp>
      <p:sp>
        <p:nvSpPr>
          <p:cNvPr id="4" name="object 4"/>
          <p:cNvSpPr txBox="1"/>
          <p:nvPr/>
        </p:nvSpPr>
        <p:spPr>
          <a:xfrm>
            <a:off x="221362" y="1475344"/>
            <a:ext cx="8511540" cy="4882747"/>
          </a:xfrm>
          <a:prstGeom prst="rect">
            <a:avLst/>
          </a:prstGeom>
        </p:spPr>
        <p:txBody>
          <a:bodyPr vert="horz" wrap="square" lIns="0" tIns="12065" rIns="0" bIns="0" rtlCol="0">
            <a:spAutoFit/>
          </a:bodyPr>
          <a:lstStyle/>
          <a:p>
            <a:pPr marL="2541905">
              <a:spcBef>
                <a:spcPts val="95"/>
              </a:spcBef>
              <a:tabLst>
                <a:tab pos="4312920" algn="l"/>
              </a:tabLst>
            </a:pPr>
            <a:r>
              <a:rPr sz="4000" spc="-235" dirty="0">
                <a:latin typeface="Arial"/>
                <a:cs typeface="Arial"/>
              </a:rPr>
              <a:t>Bíblicas	</a:t>
            </a:r>
            <a:r>
              <a:rPr sz="4000" spc="-585" dirty="0">
                <a:latin typeface="Arial"/>
                <a:cs typeface="Arial"/>
              </a:rPr>
              <a:t>(CRECER)</a:t>
            </a:r>
            <a:endParaRPr sz="4000" dirty="0">
              <a:latin typeface="Arial"/>
              <a:cs typeface="Arial"/>
            </a:endParaRPr>
          </a:p>
          <a:p>
            <a:pPr>
              <a:spcBef>
                <a:spcPts val="25"/>
              </a:spcBef>
            </a:pPr>
            <a:endParaRPr sz="5250" dirty="0">
              <a:latin typeface="Times New Roman"/>
              <a:cs typeface="Times New Roman"/>
            </a:endParaRPr>
          </a:p>
          <a:p>
            <a:pPr marL="355600" marR="5080" indent="-342900">
              <a:buChar char="•"/>
              <a:tabLst>
                <a:tab pos="354965" algn="l"/>
                <a:tab pos="355600" algn="l"/>
              </a:tabLst>
            </a:pPr>
            <a:r>
              <a:rPr sz="3200" spc="-135" dirty="0">
                <a:latin typeface="Arial"/>
                <a:cs typeface="Arial"/>
              </a:rPr>
              <a:t>Muchos </a:t>
            </a:r>
            <a:r>
              <a:rPr sz="3200" spc="-130" dirty="0">
                <a:latin typeface="Arial"/>
                <a:cs typeface="Arial"/>
              </a:rPr>
              <a:t>estudios </a:t>
            </a:r>
            <a:r>
              <a:rPr sz="3200" spc="-114" dirty="0">
                <a:latin typeface="Arial"/>
                <a:cs typeface="Arial"/>
              </a:rPr>
              <a:t>indican </a:t>
            </a:r>
            <a:r>
              <a:rPr sz="3200" spc="-130" dirty="0">
                <a:latin typeface="Arial"/>
                <a:cs typeface="Arial"/>
              </a:rPr>
              <a:t>que </a:t>
            </a:r>
            <a:r>
              <a:rPr sz="3200" spc="-85" dirty="0">
                <a:latin typeface="Arial"/>
                <a:cs typeface="Arial"/>
              </a:rPr>
              <a:t>el </a:t>
            </a:r>
            <a:r>
              <a:rPr sz="3200" spc="-160" dirty="0">
                <a:latin typeface="Arial"/>
                <a:cs typeface="Arial"/>
              </a:rPr>
              <a:t>proceso </a:t>
            </a:r>
            <a:r>
              <a:rPr sz="3200" spc="-150" dirty="0">
                <a:latin typeface="Arial"/>
                <a:cs typeface="Arial"/>
              </a:rPr>
              <a:t>de  </a:t>
            </a:r>
            <a:r>
              <a:rPr sz="3200" spc="-120" dirty="0">
                <a:latin typeface="Arial"/>
                <a:cs typeface="Arial"/>
              </a:rPr>
              <a:t>discipulado </a:t>
            </a:r>
            <a:r>
              <a:rPr sz="3200" spc="-175" dirty="0">
                <a:latin typeface="Arial"/>
                <a:cs typeface="Arial"/>
              </a:rPr>
              <a:t>ha </a:t>
            </a:r>
            <a:r>
              <a:rPr sz="3200" spc="-165" dirty="0">
                <a:latin typeface="Arial"/>
                <a:cs typeface="Arial"/>
              </a:rPr>
              <a:t>fracasado </a:t>
            </a:r>
            <a:r>
              <a:rPr sz="3200" spc="-65" dirty="0">
                <a:latin typeface="Arial"/>
                <a:cs typeface="Arial"/>
              </a:rPr>
              <a:t>entre </a:t>
            </a:r>
            <a:r>
              <a:rPr sz="3200" spc="-190" dirty="0">
                <a:latin typeface="Arial"/>
                <a:cs typeface="Arial"/>
              </a:rPr>
              <a:t>las </a:t>
            </a:r>
            <a:r>
              <a:rPr sz="3200" spc="-165" dirty="0">
                <a:latin typeface="Arial"/>
                <a:cs typeface="Arial"/>
              </a:rPr>
              <a:t>etapas </a:t>
            </a:r>
            <a:r>
              <a:rPr sz="3200" spc="-180" dirty="0">
                <a:latin typeface="Arial"/>
                <a:cs typeface="Arial"/>
              </a:rPr>
              <a:t>dos </a:t>
            </a:r>
            <a:r>
              <a:rPr sz="3200" spc="-150" dirty="0">
                <a:latin typeface="Arial"/>
                <a:cs typeface="Arial"/>
              </a:rPr>
              <a:t>y  </a:t>
            </a:r>
            <a:r>
              <a:rPr sz="3200" spc="-90" dirty="0">
                <a:latin typeface="Arial"/>
                <a:cs typeface="Arial"/>
              </a:rPr>
              <a:t>tres </a:t>
            </a:r>
            <a:r>
              <a:rPr sz="3200" spc="-175" dirty="0">
                <a:latin typeface="Arial"/>
                <a:cs typeface="Arial"/>
              </a:rPr>
              <a:t>(a </a:t>
            </a:r>
            <a:r>
              <a:rPr sz="3200" spc="-204" dirty="0">
                <a:latin typeface="Arial"/>
                <a:cs typeface="Arial"/>
              </a:rPr>
              <a:t>saber, </a:t>
            </a:r>
            <a:r>
              <a:rPr sz="3200" spc="-35" dirty="0">
                <a:latin typeface="Arial"/>
                <a:cs typeface="Arial"/>
              </a:rPr>
              <a:t>lo </a:t>
            </a:r>
            <a:r>
              <a:rPr sz="3200" spc="-135" dirty="0">
                <a:latin typeface="Arial"/>
                <a:cs typeface="Arial"/>
              </a:rPr>
              <a:t>que </a:t>
            </a:r>
            <a:r>
              <a:rPr sz="3200" spc="-170" dirty="0">
                <a:latin typeface="Arial"/>
                <a:cs typeface="Arial"/>
              </a:rPr>
              <a:t>hemos </a:t>
            </a:r>
            <a:r>
              <a:rPr sz="3200" spc="-120" dirty="0">
                <a:latin typeface="Arial"/>
                <a:cs typeface="Arial"/>
              </a:rPr>
              <a:t>explorado </a:t>
            </a:r>
            <a:r>
              <a:rPr sz="3200" spc="-150" dirty="0">
                <a:latin typeface="Arial"/>
                <a:cs typeface="Arial"/>
              </a:rPr>
              <a:t>y</a:t>
            </a:r>
            <a:r>
              <a:rPr sz="3200" spc="-455" dirty="0">
                <a:latin typeface="Arial"/>
                <a:cs typeface="Arial"/>
              </a:rPr>
              <a:t> </a:t>
            </a:r>
            <a:r>
              <a:rPr sz="3200" spc="-105" dirty="0">
                <a:latin typeface="Arial"/>
                <a:cs typeface="Arial"/>
              </a:rPr>
              <a:t>adoptado  </a:t>
            </a:r>
            <a:r>
              <a:rPr sz="3200" spc="-120" dirty="0">
                <a:latin typeface="Arial"/>
                <a:cs typeface="Arial"/>
              </a:rPr>
              <a:t>personalmente </a:t>
            </a:r>
            <a:r>
              <a:rPr sz="3200" spc="-95" dirty="0">
                <a:latin typeface="Arial"/>
                <a:cs typeface="Arial"/>
              </a:rPr>
              <a:t>no </a:t>
            </a:r>
            <a:r>
              <a:rPr sz="3200" spc="-275" dirty="0">
                <a:latin typeface="Arial"/>
                <a:cs typeface="Arial"/>
              </a:rPr>
              <a:t>se </a:t>
            </a:r>
            <a:r>
              <a:rPr sz="3200" spc="-175" dirty="0">
                <a:latin typeface="Arial"/>
                <a:cs typeface="Arial"/>
              </a:rPr>
              <a:t>ha </a:t>
            </a:r>
            <a:r>
              <a:rPr sz="3200" spc="-85" dirty="0">
                <a:latin typeface="Arial"/>
                <a:cs typeface="Arial"/>
              </a:rPr>
              <a:t>convertido </a:t>
            </a:r>
            <a:r>
              <a:rPr sz="3200" spc="-140" dirty="0">
                <a:latin typeface="Arial"/>
                <a:cs typeface="Arial"/>
              </a:rPr>
              <a:t>en </a:t>
            </a:r>
            <a:r>
              <a:rPr sz="3200" spc="-100" dirty="0">
                <a:latin typeface="Arial"/>
                <a:cs typeface="Arial"/>
              </a:rPr>
              <a:t>un </a:t>
            </a:r>
            <a:r>
              <a:rPr sz="3200" spc="-75" dirty="0">
                <a:latin typeface="Arial"/>
                <a:cs typeface="Arial"/>
              </a:rPr>
              <a:t>estilo  </a:t>
            </a:r>
            <a:r>
              <a:rPr sz="3200" spc="-145" dirty="0">
                <a:latin typeface="Arial"/>
                <a:cs typeface="Arial"/>
              </a:rPr>
              <a:t>de </a:t>
            </a:r>
            <a:r>
              <a:rPr sz="3200" spc="-120" dirty="0">
                <a:latin typeface="Arial"/>
                <a:cs typeface="Arial"/>
              </a:rPr>
              <a:t>vida </a:t>
            </a:r>
            <a:r>
              <a:rPr sz="3200" spc="-150" dirty="0">
                <a:latin typeface="Arial"/>
                <a:cs typeface="Arial"/>
              </a:rPr>
              <a:t>y </a:t>
            </a:r>
            <a:r>
              <a:rPr sz="3200" spc="-50" dirty="0">
                <a:latin typeface="Arial"/>
                <a:cs typeface="Arial"/>
              </a:rPr>
              <a:t>por </a:t>
            </a:r>
            <a:r>
              <a:rPr sz="3200" spc="-45" dirty="0">
                <a:latin typeface="Arial"/>
                <a:cs typeface="Arial"/>
              </a:rPr>
              <a:t>lo </a:t>
            </a:r>
            <a:r>
              <a:rPr sz="3200" spc="-40" dirty="0">
                <a:latin typeface="Arial"/>
                <a:cs typeface="Arial"/>
              </a:rPr>
              <a:t>tanto </a:t>
            </a:r>
            <a:r>
              <a:rPr sz="3200" spc="-100" dirty="0">
                <a:latin typeface="Arial"/>
                <a:cs typeface="Arial"/>
              </a:rPr>
              <a:t>no </a:t>
            </a:r>
            <a:r>
              <a:rPr sz="3200" spc="-270" dirty="0">
                <a:latin typeface="Arial"/>
                <a:cs typeface="Arial"/>
              </a:rPr>
              <a:t>es </a:t>
            </a:r>
            <a:r>
              <a:rPr sz="3200" spc="-75" dirty="0">
                <a:latin typeface="Arial"/>
                <a:cs typeface="Arial"/>
              </a:rPr>
              <a:t>parte </a:t>
            </a:r>
            <a:r>
              <a:rPr sz="3200" spc="-145" dirty="0">
                <a:latin typeface="Arial"/>
                <a:cs typeface="Arial"/>
              </a:rPr>
              <a:t>de </a:t>
            </a:r>
            <a:r>
              <a:rPr sz="3200" spc="-114" dirty="0">
                <a:latin typeface="Arial"/>
                <a:cs typeface="Arial"/>
              </a:rPr>
              <a:t>la </a:t>
            </a:r>
            <a:r>
              <a:rPr sz="3200" spc="-75" dirty="0">
                <a:latin typeface="Arial"/>
                <a:cs typeface="Arial"/>
              </a:rPr>
              <a:t>identidad  </a:t>
            </a:r>
            <a:r>
              <a:rPr sz="3200" spc="-90" dirty="0">
                <a:latin typeface="Arial"/>
                <a:cs typeface="Arial"/>
              </a:rPr>
              <a:t>del </a:t>
            </a:r>
            <a:r>
              <a:rPr sz="3200" spc="-120" dirty="0">
                <a:latin typeface="Arial"/>
                <a:cs typeface="Arial"/>
              </a:rPr>
              <a:t>creyente). </a:t>
            </a:r>
            <a:r>
              <a:rPr sz="3200" spc="-170" dirty="0">
                <a:latin typeface="Arial"/>
                <a:cs typeface="Arial"/>
              </a:rPr>
              <a:t>Queremos </a:t>
            </a:r>
            <a:r>
              <a:rPr sz="3200" spc="-150" dirty="0">
                <a:latin typeface="Arial"/>
                <a:cs typeface="Arial"/>
              </a:rPr>
              <a:t>discípulos </a:t>
            </a:r>
            <a:r>
              <a:rPr sz="3200" spc="-135" dirty="0">
                <a:latin typeface="Arial"/>
                <a:cs typeface="Arial"/>
              </a:rPr>
              <a:t>que  </a:t>
            </a:r>
            <a:r>
              <a:rPr sz="3200" spc="-105" dirty="0">
                <a:latin typeface="Arial"/>
                <a:cs typeface="Arial"/>
              </a:rPr>
              <a:t>experimenten </a:t>
            </a:r>
            <a:r>
              <a:rPr sz="3200" spc="-150" dirty="0">
                <a:latin typeface="Arial"/>
                <a:cs typeface="Arial"/>
              </a:rPr>
              <a:t>y</a:t>
            </a:r>
            <a:r>
              <a:rPr sz="3200" spc="-240" dirty="0">
                <a:latin typeface="Arial"/>
                <a:cs typeface="Arial"/>
              </a:rPr>
              <a:t> </a:t>
            </a:r>
            <a:r>
              <a:rPr sz="3200" spc="-160" dirty="0">
                <a:latin typeface="Arial"/>
                <a:cs typeface="Arial"/>
              </a:rPr>
              <a:t>expresen.</a:t>
            </a:r>
            <a:endParaRPr sz="3200" dirty="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975" y="327049"/>
            <a:ext cx="9090025" cy="6136936"/>
          </a:xfrm>
          <a:prstGeom prst="rect">
            <a:avLst/>
          </a:prstGeom>
        </p:spPr>
        <p:txBody>
          <a:bodyPr vert="horz" wrap="square" lIns="0" tIns="12065" rIns="0" bIns="0" rtlCol="0">
            <a:spAutoFit/>
          </a:bodyPr>
          <a:lstStyle/>
          <a:p>
            <a:pPr marL="2541905">
              <a:lnSpc>
                <a:spcPts val="4470"/>
              </a:lnSpc>
              <a:spcBef>
                <a:spcPts val="95"/>
              </a:spcBef>
              <a:tabLst>
                <a:tab pos="4312920" algn="l"/>
              </a:tabLst>
            </a:pPr>
            <a:r>
              <a:rPr sz="4000" spc="-585" dirty="0">
                <a:latin typeface="Arial"/>
                <a:cs typeface="Arial"/>
              </a:rPr>
              <a:t>CRECER</a:t>
            </a:r>
            <a:endParaRPr sz="4000" dirty="0">
              <a:latin typeface="Arial"/>
              <a:cs typeface="Arial"/>
            </a:endParaRPr>
          </a:p>
          <a:p>
            <a:pPr marL="355600" indent="-342900">
              <a:lnSpc>
                <a:spcPts val="3510"/>
              </a:lnSpc>
              <a:buChar char="•"/>
              <a:tabLst>
                <a:tab pos="354965" algn="l"/>
                <a:tab pos="355600" algn="l"/>
              </a:tabLst>
            </a:pPr>
            <a:r>
              <a:rPr sz="3200" spc="-275" dirty="0">
                <a:latin typeface="Arial"/>
                <a:cs typeface="Arial"/>
              </a:rPr>
              <a:t>El </a:t>
            </a:r>
            <a:r>
              <a:rPr sz="3200" spc="-75" dirty="0">
                <a:latin typeface="Arial"/>
                <a:cs typeface="Arial"/>
              </a:rPr>
              <a:t>estilo </a:t>
            </a:r>
            <a:r>
              <a:rPr sz="3200" spc="-145" dirty="0">
                <a:latin typeface="Arial"/>
                <a:cs typeface="Arial"/>
              </a:rPr>
              <a:t>de </a:t>
            </a:r>
            <a:r>
              <a:rPr sz="3200" spc="-120" dirty="0">
                <a:latin typeface="Arial"/>
                <a:cs typeface="Arial"/>
              </a:rPr>
              <a:t>vida </a:t>
            </a:r>
            <a:r>
              <a:rPr sz="3200" spc="-90" dirty="0">
                <a:latin typeface="Arial"/>
                <a:cs typeface="Arial"/>
              </a:rPr>
              <a:t>del</a:t>
            </a:r>
            <a:r>
              <a:rPr sz="3200" spc="-229" dirty="0">
                <a:latin typeface="Arial"/>
                <a:cs typeface="Arial"/>
              </a:rPr>
              <a:t> </a:t>
            </a:r>
            <a:r>
              <a:rPr sz="3200" spc="-120" dirty="0">
                <a:latin typeface="Arial"/>
                <a:cs typeface="Arial"/>
              </a:rPr>
              <a:t>discipulado</a:t>
            </a:r>
            <a:endParaRPr sz="3200" dirty="0">
              <a:latin typeface="Arial"/>
              <a:cs typeface="Arial"/>
            </a:endParaRPr>
          </a:p>
          <a:p>
            <a:pPr marL="756285" marR="106045" lvl="1" indent="-286385">
              <a:spcBef>
                <a:spcPts val="690"/>
              </a:spcBef>
              <a:buChar char="–"/>
              <a:tabLst>
                <a:tab pos="756920" algn="l"/>
              </a:tabLst>
            </a:pPr>
            <a:r>
              <a:rPr sz="2800" spc="-160" dirty="0">
                <a:latin typeface="Arial"/>
                <a:cs typeface="Arial"/>
              </a:rPr>
              <a:t>Un </a:t>
            </a:r>
            <a:r>
              <a:rPr sz="2800" spc="-110" dirty="0">
                <a:latin typeface="Arial"/>
                <a:cs typeface="Arial"/>
              </a:rPr>
              <a:t>discipulado </a:t>
            </a:r>
            <a:r>
              <a:rPr sz="2800" spc="-130" dirty="0">
                <a:latin typeface="Arial"/>
                <a:cs typeface="Arial"/>
              </a:rPr>
              <a:t>en </a:t>
            </a:r>
            <a:r>
              <a:rPr sz="2800" spc="-75" dirty="0">
                <a:latin typeface="Arial"/>
                <a:cs typeface="Arial"/>
              </a:rPr>
              <a:t>el </a:t>
            </a:r>
            <a:r>
              <a:rPr sz="2800" spc="-85" dirty="0">
                <a:latin typeface="Arial"/>
                <a:cs typeface="Arial"/>
              </a:rPr>
              <a:t>poder del </a:t>
            </a:r>
            <a:r>
              <a:rPr sz="2800" spc="-120" dirty="0">
                <a:latin typeface="Arial"/>
                <a:cs typeface="Arial"/>
              </a:rPr>
              <a:t>Espíritu </a:t>
            </a:r>
            <a:r>
              <a:rPr sz="2800" spc="-85" dirty="0">
                <a:latin typeface="Arial"/>
                <a:cs typeface="Arial"/>
              </a:rPr>
              <a:t>requiere </a:t>
            </a:r>
            <a:r>
              <a:rPr sz="2800" spc="-130" dirty="0">
                <a:latin typeface="Arial"/>
                <a:cs typeface="Arial"/>
              </a:rPr>
              <a:t>de</a:t>
            </a:r>
            <a:r>
              <a:rPr sz="2800" spc="-325" dirty="0">
                <a:latin typeface="Arial"/>
                <a:cs typeface="Arial"/>
              </a:rPr>
              <a:t> </a:t>
            </a:r>
            <a:r>
              <a:rPr sz="2800" spc="-95" dirty="0">
                <a:latin typeface="Arial"/>
                <a:cs typeface="Arial"/>
              </a:rPr>
              <a:t>un  </a:t>
            </a:r>
            <a:r>
              <a:rPr sz="2800" spc="-70" dirty="0">
                <a:latin typeface="Arial"/>
                <a:cs typeface="Arial"/>
              </a:rPr>
              <a:t>estilo </a:t>
            </a:r>
            <a:r>
              <a:rPr sz="2800" spc="-130" dirty="0">
                <a:latin typeface="Arial"/>
                <a:cs typeface="Arial"/>
              </a:rPr>
              <a:t>de </a:t>
            </a:r>
            <a:r>
              <a:rPr sz="2800" spc="-114" dirty="0">
                <a:latin typeface="Arial"/>
                <a:cs typeface="Arial"/>
              </a:rPr>
              <a:t>vida </a:t>
            </a:r>
            <a:r>
              <a:rPr sz="2800" spc="-130" dirty="0">
                <a:latin typeface="Arial"/>
                <a:cs typeface="Arial"/>
              </a:rPr>
              <a:t>de </a:t>
            </a:r>
            <a:r>
              <a:rPr sz="2800" spc="-160" dirty="0">
                <a:latin typeface="Arial"/>
                <a:cs typeface="Arial"/>
              </a:rPr>
              <a:t>nuevos </a:t>
            </a:r>
            <a:r>
              <a:rPr sz="2800" spc="-110" dirty="0">
                <a:latin typeface="Arial"/>
                <a:cs typeface="Arial"/>
              </a:rPr>
              <a:t>encuentros </a:t>
            </a:r>
            <a:r>
              <a:rPr sz="2800" spc="-140" dirty="0">
                <a:latin typeface="Arial"/>
                <a:cs typeface="Arial"/>
              </a:rPr>
              <a:t>con </a:t>
            </a:r>
            <a:r>
              <a:rPr sz="2800" spc="-245" dirty="0">
                <a:latin typeface="Arial"/>
                <a:cs typeface="Arial"/>
              </a:rPr>
              <a:t>Jesús. </a:t>
            </a:r>
            <a:r>
              <a:rPr sz="2800" spc="-150" dirty="0">
                <a:latin typeface="Arial"/>
                <a:cs typeface="Arial"/>
              </a:rPr>
              <a:t>No  </a:t>
            </a:r>
            <a:r>
              <a:rPr sz="2800" spc="-135" dirty="0">
                <a:latin typeface="Arial"/>
                <a:cs typeface="Arial"/>
              </a:rPr>
              <a:t>deberíamos </a:t>
            </a:r>
            <a:r>
              <a:rPr sz="2800" spc="-114" dirty="0">
                <a:latin typeface="Arial"/>
                <a:cs typeface="Arial"/>
              </a:rPr>
              <a:t>estar </a:t>
            </a:r>
            <a:r>
              <a:rPr sz="2800" spc="-65" dirty="0">
                <a:latin typeface="Arial"/>
                <a:cs typeface="Arial"/>
              </a:rPr>
              <a:t>tan </a:t>
            </a:r>
            <a:r>
              <a:rPr sz="2800" spc="-150" dirty="0">
                <a:latin typeface="Arial"/>
                <a:cs typeface="Arial"/>
              </a:rPr>
              <a:t>ocupados </a:t>
            </a:r>
            <a:r>
              <a:rPr sz="2800" spc="-85" dirty="0">
                <a:latin typeface="Arial"/>
                <a:cs typeface="Arial"/>
              </a:rPr>
              <a:t>trabajando </a:t>
            </a:r>
            <a:r>
              <a:rPr sz="2800" spc="-140" dirty="0">
                <a:latin typeface="Arial"/>
                <a:cs typeface="Arial"/>
              </a:rPr>
              <a:t>para </a:t>
            </a:r>
            <a:r>
              <a:rPr sz="2800" spc="-175" dirty="0">
                <a:latin typeface="Arial"/>
                <a:cs typeface="Arial"/>
              </a:rPr>
              <a:t>Dios  </a:t>
            </a:r>
            <a:r>
              <a:rPr sz="2800" spc="-120" dirty="0">
                <a:latin typeface="Arial"/>
                <a:cs typeface="Arial"/>
              </a:rPr>
              <a:t>que </a:t>
            </a:r>
            <a:r>
              <a:rPr sz="2800" spc="-140" dirty="0">
                <a:latin typeface="Arial"/>
                <a:cs typeface="Arial"/>
              </a:rPr>
              <a:t>perdamos </a:t>
            </a:r>
            <a:r>
              <a:rPr sz="2800" spc="-114" dirty="0">
                <a:latin typeface="Arial"/>
                <a:cs typeface="Arial"/>
              </a:rPr>
              <a:t>nuestra </a:t>
            </a:r>
            <a:r>
              <a:rPr sz="2800" spc="-95" dirty="0">
                <a:latin typeface="Arial"/>
                <a:cs typeface="Arial"/>
              </a:rPr>
              <a:t>relación </a:t>
            </a:r>
            <a:r>
              <a:rPr sz="2800" spc="-140" dirty="0">
                <a:latin typeface="Arial"/>
                <a:cs typeface="Arial"/>
              </a:rPr>
              <a:t>con</a:t>
            </a:r>
            <a:r>
              <a:rPr sz="2800" spc="-195" dirty="0">
                <a:latin typeface="Arial"/>
                <a:cs typeface="Arial"/>
              </a:rPr>
              <a:t> </a:t>
            </a:r>
            <a:r>
              <a:rPr sz="2800" spc="-190" dirty="0">
                <a:latin typeface="Arial"/>
                <a:cs typeface="Arial"/>
              </a:rPr>
              <a:t>Él.</a:t>
            </a:r>
            <a:endParaRPr sz="2800" dirty="0">
              <a:latin typeface="Arial"/>
              <a:cs typeface="Arial"/>
            </a:endParaRPr>
          </a:p>
          <a:p>
            <a:pPr marL="756285" marR="5080" lvl="1" indent="-286385">
              <a:spcBef>
                <a:spcPts val="675"/>
              </a:spcBef>
              <a:buChar char="–"/>
              <a:tabLst>
                <a:tab pos="756920" algn="l"/>
              </a:tabLst>
            </a:pPr>
            <a:r>
              <a:rPr sz="2800" spc="-300" dirty="0">
                <a:latin typeface="Arial"/>
                <a:cs typeface="Arial"/>
              </a:rPr>
              <a:t>En </a:t>
            </a:r>
            <a:r>
              <a:rPr sz="2800" spc="-160" dirty="0">
                <a:latin typeface="Arial"/>
                <a:cs typeface="Arial"/>
              </a:rPr>
              <a:t>segundo </a:t>
            </a:r>
            <a:r>
              <a:rPr sz="2800" spc="-145" dirty="0">
                <a:latin typeface="Arial"/>
                <a:cs typeface="Arial"/>
              </a:rPr>
              <a:t>lugar, </a:t>
            </a:r>
            <a:r>
              <a:rPr sz="2800" spc="-140" dirty="0">
                <a:latin typeface="Arial"/>
                <a:cs typeface="Arial"/>
              </a:rPr>
              <a:t>para </a:t>
            </a:r>
            <a:r>
              <a:rPr sz="2800" spc="-150" dirty="0">
                <a:latin typeface="Arial"/>
                <a:cs typeface="Arial"/>
              </a:rPr>
              <a:t>ser </a:t>
            </a:r>
            <a:r>
              <a:rPr sz="2800" spc="-95" dirty="0">
                <a:latin typeface="Arial"/>
                <a:cs typeface="Arial"/>
              </a:rPr>
              <a:t>un </a:t>
            </a:r>
            <a:r>
              <a:rPr sz="2800" spc="-114" dirty="0">
                <a:latin typeface="Arial"/>
                <a:cs typeface="Arial"/>
              </a:rPr>
              <a:t>discípulo </a:t>
            </a:r>
            <a:r>
              <a:rPr sz="2800" spc="-65" dirty="0">
                <a:latin typeface="Arial"/>
                <a:cs typeface="Arial"/>
              </a:rPr>
              <a:t>lleno </a:t>
            </a:r>
            <a:r>
              <a:rPr sz="2800" spc="-85" dirty="0">
                <a:latin typeface="Arial"/>
                <a:cs typeface="Arial"/>
              </a:rPr>
              <a:t>del  </a:t>
            </a:r>
            <a:r>
              <a:rPr sz="2800" spc="-114" dirty="0">
                <a:latin typeface="Arial"/>
                <a:cs typeface="Arial"/>
              </a:rPr>
              <a:t>Espíritu, </a:t>
            </a:r>
            <a:r>
              <a:rPr sz="2800" spc="-145" dirty="0">
                <a:latin typeface="Arial"/>
                <a:cs typeface="Arial"/>
              </a:rPr>
              <a:t>necesitamos </a:t>
            </a:r>
            <a:r>
              <a:rPr sz="2800" spc="-50" dirty="0">
                <a:latin typeface="Arial"/>
                <a:cs typeface="Arial"/>
              </a:rPr>
              <a:t>tener </a:t>
            </a:r>
            <a:r>
              <a:rPr sz="2800" spc="-105" dirty="0">
                <a:latin typeface="Arial"/>
                <a:cs typeface="Arial"/>
              </a:rPr>
              <a:t>frecuentes </a:t>
            </a:r>
            <a:r>
              <a:rPr sz="2800" spc="-140" dirty="0">
                <a:latin typeface="Arial"/>
                <a:cs typeface="Arial"/>
              </a:rPr>
              <a:t>experiencias </a:t>
            </a:r>
            <a:r>
              <a:rPr sz="2800" spc="-135" dirty="0">
                <a:latin typeface="Arial"/>
                <a:cs typeface="Arial"/>
              </a:rPr>
              <a:t>de  </a:t>
            </a:r>
            <a:r>
              <a:rPr sz="2800" spc="-170" dirty="0">
                <a:latin typeface="Arial"/>
                <a:cs typeface="Arial"/>
              </a:rPr>
              <a:t>las</a:t>
            </a:r>
            <a:r>
              <a:rPr sz="2800" spc="-150" dirty="0">
                <a:latin typeface="Arial"/>
                <a:cs typeface="Arial"/>
              </a:rPr>
              <a:t> </a:t>
            </a:r>
            <a:r>
              <a:rPr sz="2800" spc="-145" dirty="0">
                <a:latin typeface="Arial"/>
                <a:cs typeface="Arial"/>
              </a:rPr>
              <a:t>Escrituras.</a:t>
            </a:r>
            <a:endParaRPr sz="2800" dirty="0">
              <a:latin typeface="Arial"/>
              <a:cs typeface="Arial"/>
            </a:endParaRPr>
          </a:p>
          <a:p>
            <a:pPr marL="756285" marR="407034" lvl="1" indent="-286385">
              <a:spcBef>
                <a:spcPts val="675"/>
              </a:spcBef>
              <a:buChar char="–"/>
              <a:tabLst>
                <a:tab pos="756920" algn="l"/>
              </a:tabLst>
            </a:pPr>
            <a:r>
              <a:rPr sz="2800" spc="-160" dirty="0">
                <a:latin typeface="Arial"/>
                <a:cs typeface="Arial"/>
              </a:rPr>
              <a:t>Un </a:t>
            </a:r>
            <a:r>
              <a:rPr sz="2800" spc="-70" dirty="0">
                <a:latin typeface="Arial"/>
                <a:cs typeface="Arial"/>
              </a:rPr>
              <a:t>estilo </a:t>
            </a:r>
            <a:r>
              <a:rPr sz="2800" spc="-130" dirty="0">
                <a:latin typeface="Arial"/>
                <a:cs typeface="Arial"/>
              </a:rPr>
              <a:t>de </a:t>
            </a:r>
            <a:r>
              <a:rPr sz="2800" spc="-114" dirty="0">
                <a:latin typeface="Arial"/>
                <a:cs typeface="Arial"/>
              </a:rPr>
              <a:t>vida </a:t>
            </a:r>
            <a:r>
              <a:rPr sz="2800" spc="-130" dirty="0">
                <a:latin typeface="Arial"/>
                <a:cs typeface="Arial"/>
              </a:rPr>
              <a:t>en </a:t>
            </a:r>
            <a:r>
              <a:rPr sz="2800" spc="-75" dirty="0">
                <a:latin typeface="Arial"/>
                <a:cs typeface="Arial"/>
              </a:rPr>
              <a:t>el </a:t>
            </a:r>
            <a:r>
              <a:rPr sz="2800" spc="-85" dirty="0">
                <a:latin typeface="Arial"/>
                <a:cs typeface="Arial"/>
              </a:rPr>
              <a:t>poder del </a:t>
            </a:r>
            <a:r>
              <a:rPr sz="2800" spc="-120" dirty="0">
                <a:latin typeface="Arial"/>
                <a:cs typeface="Arial"/>
              </a:rPr>
              <a:t>Espíritu </a:t>
            </a:r>
            <a:r>
              <a:rPr sz="2800" spc="-85" dirty="0">
                <a:latin typeface="Arial"/>
                <a:cs typeface="Arial"/>
              </a:rPr>
              <a:t>requiere</a:t>
            </a:r>
            <a:r>
              <a:rPr sz="2800" spc="-370" dirty="0">
                <a:latin typeface="Arial"/>
                <a:cs typeface="Arial"/>
              </a:rPr>
              <a:t> </a:t>
            </a:r>
            <a:r>
              <a:rPr sz="2800" spc="-100" dirty="0">
                <a:latin typeface="Arial"/>
                <a:cs typeface="Arial"/>
              </a:rPr>
              <a:t>la  </a:t>
            </a:r>
            <a:r>
              <a:rPr sz="2800" spc="-45" dirty="0">
                <a:latin typeface="Arial"/>
                <a:cs typeface="Arial"/>
              </a:rPr>
              <a:t>plenitud </a:t>
            </a:r>
            <a:r>
              <a:rPr sz="2800" spc="-85" dirty="0">
                <a:latin typeface="Arial"/>
                <a:cs typeface="Arial"/>
              </a:rPr>
              <a:t>del</a:t>
            </a:r>
            <a:r>
              <a:rPr sz="2800" spc="-220" dirty="0">
                <a:latin typeface="Arial"/>
                <a:cs typeface="Arial"/>
              </a:rPr>
              <a:t> </a:t>
            </a:r>
            <a:r>
              <a:rPr sz="2800" spc="-114" dirty="0">
                <a:latin typeface="Arial"/>
                <a:cs typeface="Arial"/>
              </a:rPr>
              <a:t>Espíritu.</a:t>
            </a:r>
            <a:endParaRPr sz="2800" dirty="0">
              <a:latin typeface="Arial"/>
              <a:cs typeface="Arial"/>
            </a:endParaRPr>
          </a:p>
          <a:p>
            <a:pPr marL="756285" lvl="1" indent="-286385">
              <a:spcBef>
                <a:spcPts val="675"/>
              </a:spcBef>
              <a:buChar char="–"/>
              <a:tabLst>
                <a:tab pos="756920" algn="l"/>
              </a:tabLst>
            </a:pPr>
            <a:r>
              <a:rPr sz="2800" spc="-114" dirty="0">
                <a:latin typeface="Arial"/>
                <a:cs typeface="Arial"/>
              </a:rPr>
              <a:t>Finalmente, </a:t>
            </a:r>
            <a:r>
              <a:rPr sz="2800" spc="-95" dirty="0">
                <a:latin typeface="Arial"/>
                <a:cs typeface="Arial"/>
              </a:rPr>
              <a:t>un </a:t>
            </a:r>
            <a:r>
              <a:rPr sz="2800" spc="-70" dirty="0">
                <a:latin typeface="Arial"/>
                <a:cs typeface="Arial"/>
              </a:rPr>
              <a:t>estilo </a:t>
            </a:r>
            <a:r>
              <a:rPr sz="2800" spc="-130" dirty="0">
                <a:latin typeface="Arial"/>
                <a:cs typeface="Arial"/>
              </a:rPr>
              <a:t>de </a:t>
            </a:r>
            <a:r>
              <a:rPr sz="2800" spc="-114" dirty="0">
                <a:latin typeface="Arial"/>
                <a:cs typeface="Arial"/>
              </a:rPr>
              <a:t>vida </a:t>
            </a:r>
            <a:r>
              <a:rPr sz="2800" spc="-130" dirty="0">
                <a:latin typeface="Arial"/>
                <a:cs typeface="Arial"/>
              </a:rPr>
              <a:t>en </a:t>
            </a:r>
            <a:r>
              <a:rPr sz="2800" spc="-75" dirty="0">
                <a:latin typeface="Arial"/>
                <a:cs typeface="Arial"/>
              </a:rPr>
              <a:t>el </a:t>
            </a:r>
            <a:r>
              <a:rPr sz="2800" spc="-85" dirty="0">
                <a:latin typeface="Arial"/>
                <a:cs typeface="Arial"/>
              </a:rPr>
              <a:t>poder del</a:t>
            </a:r>
            <a:r>
              <a:rPr sz="2800" spc="-409" dirty="0">
                <a:latin typeface="Arial"/>
                <a:cs typeface="Arial"/>
              </a:rPr>
              <a:t> </a:t>
            </a:r>
            <a:r>
              <a:rPr sz="2800" spc="-120" dirty="0" err="1">
                <a:latin typeface="Arial"/>
                <a:cs typeface="Arial"/>
              </a:rPr>
              <a:t>Espíritu</a:t>
            </a:r>
            <a:r>
              <a:rPr lang="en-US" sz="2800" spc="-120" dirty="0">
                <a:latin typeface="Arial"/>
                <a:cs typeface="Arial"/>
              </a:rPr>
              <a:t> </a:t>
            </a:r>
            <a:r>
              <a:rPr lang="es-ES" sz="2800" spc="-85" dirty="0">
                <a:latin typeface="Arial"/>
                <a:cs typeface="Arial"/>
              </a:rPr>
              <a:t>requiere </a:t>
            </a:r>
            <a:r>
              <a:rPr lang="es-ES" sz="2800" spc="-114" dirty="0">
                <a:latin typeface="Arial"/>
                <a:cs typeface="Arial"/>
              </a:rPr>
              <a:t>compromiso </a:t>
            </a:r>
            <a:r>
              <a:rPr lang="es-ES" sz="2800" spc="-20" dirty="0">
                <a:latin typeface="Arial"/>
                <a:cs typeface="Arial"/>
              </a:rPr>
              <a:t>fiel </a:t>
            </a:r>
            <a:r>
              <a:rPr lang="es-ES" sz="2800" spc="-140" dirty="0">
                <a:latin typeface="Arial"/>
                <a:cs typeface="Arial"/>
              </a:rPr>
              <a:t>con </a:t>
            </a:r>
            <a:r>
              <a:rPr lang="es-ES" sz="2800" spc="-75" dirty="0">
                <a:latin typeface="Arial"/>
                <a:cs typeface="Arial"/>
              </a:rPr>
              <a:t>el </a:t>
            </a:r>
            <a:r>
              <a:rPr lang="es-ES" sz="2800" spc="-90" dirty="0">
                <a:latin typeface="Arial"/>
                <a:cs typeface="Arial"/>
              </a:rPr>
              <a:t>pueblo </a:t>
            </a:r>
            <a:r>
              <a:rPr lang="es-ES" sz="2800" spc="-130" dirty="0">
                <a:latin typeface="Arial"/>
                <a:cs typeface="Arial"/>
              </a:rPr>
              <a:t>de</a:t>
            </a:r>
            <a:r>
              <a:rPr lang="es-ES" sz="2800" spc="-420" dirty="0">
                <a:latin typeface="Arial"/>
                <a:cs typeface="Arial"/>
              </a:rPr>
              <a:t> </a:t>
            </a:r>
            <a:r>
              <a:rPr lang="es-ES" sz="2800" spc="-160" dirty="0">
                <a:latin typeface="Arial"/>
                <a:cs typeface="Arial"/>
              </a:rPr>
              <a:t>Dios</a:t>
            </a:r>
            <a:endParaRPr sz="2800" dirty="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34</a:t>
            </a:r>
            <a:endParaRPr sz="12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84</a:t>
            </a:fld>
            <a:endParaRPr spc="-60" dirty="0"/>
          </a:p>
        </p:txBody>
      </p:sp>
      <p:sp>
        <p:nvSpPr>
          <p:cNvPr id="4" name="object 4"/>
          <p:cNvSpPr txBox="1"/>
          <p:nvPr/>
        </p:nvSpPr>
        <p:spPr>
          <a:xfrm>
            <a:off x="1045063" y="454915"/>
            <a:ext cx="3676015" cy="635000"/>
          </a:xfrm>
          <a:prstGeom prst="rect">
            <a:avLst/>
          </a:prstGeom>
        </p:spPr>
        <p:txBody>
          <a:bodyPr vert="horz" wrap="square" lIns="0" tIns="12065" rIns="0" bIns="0" rtlCol="0">
            <a:spAutoFit/>
          </a:bodyPr>
          <a:lstStyle/>
          <a:p>
            <a:pPr marL="12700">
              <a:spcBef>
                <a:spcPts val="95"/>
              </a:spcBef>
              <a:tabLst>
                <a:tab pos="1783714" algn="l"/>
              </a:tabLst>
            </a:pPr>
            <a:r>
              <a:rPr sz="4000" spc="-570" dirty="0">
                <a:latin typeface="Arial"/>
                <a:cs typeface="Arial"/>
              </a:rPr>
              <a:t>CR</a:t>
            </a:r>
            <a:r>
              <a:rPr sz="4000" spc="-670" dirty="0">
                <a:latin typeface="Arial"/>
                <a:cs typeface="Arial"/>
              </a:rPr>
              <a:t>E</a:t>
            </a:r>
            <a:r>
              <a:rPr sz="4000" spc="-775" dirty="0">
                <a:latin typeface="Arial"/>
                <a:cs typeface="Arial"/>
              </a:rPr>
              <a:t>C</a:t>
            </a:r>
            <a:r>
              <a:rPr sz="4000" spc="-705" dirty="0">
                <a:latin typeface="Arial"/>
                <a:cs typeface="Arial"/>
              </a:rPr>
              <a:t>E</a:t>
            </a:r>
            <a:r>
              <a:rPr sz="4000" spc="-420" dirty="0">
                <a:latin typeface="Arial"/>
                <a:cs typeface="Arial"/>
              </a:rPr>
              <a:t>R</a:t>
            </a:r>
            <a:endParaRPr sz="4000" dirty="0">
              <a:latin typeface="Arial"/>
              <a:cs typeface="Arial"/>
            </a:endParaRPr>
          </a:p>
        </p:txBody>
      </p:sp>
      <p:sp>
        <p:nvSpPr>
          <p:cNvPr id="5" name="object 5"/>
          <p:cNvSpPr txBox="1"/>
          <p:nvPr/>
        </p:nvSpPr>
        <p:spPr>
          <a:xfrm>
            <a:off x="478054" y="2286000"/>
            <a:ext cx="8437346" cy="2505814"/>
          </a:xfrm>
          <a:prstGeom prst="rect">
            <a:avLst/>
          </a:prstGeom>
        </p:spPr>
        <p:txBody>
          <a:bodyPr vert="horz" wrap="square" lIns="0" tIns="12700" rIns="0" bIns="0" rtlCol="0">
            <a:spAutoFit/>
          </a:bodyPr>
          <a:lstStyle/>
          <a:p>
            <a:pPr marL="354965" marR="5080" indent="-342265">
              <a:spcBef>
                <a:spcPts val="100"/>
              </a:spcBef>
              <a:buChar char="•"/>
              <a:tabLst>
                <a:tab pos="355600" algn="l"/>
              </a:tabLst>
            </a:pPr>
            <a:r>
              <a:rPr sz="5400" spc="-385" dirty="0">
                <a:latin typeface="Arial"/>
                <a:cs typeface="Arial"/>
              </a:rPr>
              <a:t>La </a:t>
            </a:r>
            <a:r>
              <a:rPr sz="5400" spc="-180" dirty="0">
                <a:latin typeface="Arial"/>
                <a:cs typeface="Arial"/>
              </a:rPr>
              <a:t>madurez </a:t>
            </a:r>
            <a:r>
              <a:rPr sz="5400" spc="-80" dirty="0">
                <a:latin typeface="Arial"/>
                <a:cs typeface="Arial"/>
              </a:rPr>
              <a:t>espiritual </a:t>
            </a:r>
            <a:r>
              <a:rPr sz="5400" spc="-110" dirty="0">
                <a:latin typeface="Arial"/>
                <a:cs typeface="Arial"/>
              </a:rPr>
              <a:t>no </a:t>
            </a:r>
            <a:r>
              <a:rPr sz="5400" spc="-305" dirty="0">
                <a:latin typeface="Arial"/>
                <a:cs typeface="Arial"/>
              </a:rPr>
              <a:t>es </a:t>
            </a:r>
            <a:r>
              <a:rPr sz="5400" spc="-114" dirty="0">
                <a:latin typeface="Arial"/>
                <a:cs typeface="Arial"/>
              </a:rPr>
              <a:t>un  </a:t>
            </a:r>
            <a:r>
              <a:rPr sz="5400" spc="-100" dirty="0">
                <a:latin typeface="Arial"/>
                <a:cs typeface="Arial"/>
              </a:rPr>
              <a:t>destino; </a:t>
            </a:r>
            <a:r>
              <a:rPr sz="5400" spc="-305" dirty="0">
                <a:latin typeface="Arial"/>
                <a:cs typeface="Arial"/>
              </a:rPr>
              <a:t>es </a:t>
            </a:r>
            <a:r>
              <a:rPr sz="5400" spc="-114" dirty="0">
                <a:latin typeface="Arial"/>
                <a:cs typeface="Arial"/>
              </a:rPr>
              <a:t>un </a:t>
            </a:r>
            <a:r>
              <a:rPr sz="5400" spc="-180" dirty="0">
                <a:latin typeface="Arial"/>
                <a:cs typeface="Arial"/>
              </a:rPr>
              <a:t>proceso </a:t>
            </a:r>
            <a:r>
              <a:rPr sz="5400" spc="-165" dirty="0">
                <a:latin typeface="Arial"/>
                <a:cs typeface="Arial"/>
              </a:rPr>
              <a:t>sin</a:t>
            </a:r>
            <a:r>
              <a:rPr sz="5400" spc="-300" dirty="0">
                <a:latin typeface="Arial"/>
                <a:cs typeface="Arial"/>
              </a:rPr>
              <a:t> </a:t>
            </a:r>
            <a:r>
              <a:rPr sz="5400" spc="-140" dirty="0">
                <a:latin typeface="Arial"/>
                <a:cs typeface="Arial"/>
              </a:rPr>
              <a:t>atajos.</a:t>
            </a:r>
            <a:endParaRPr sz="5400" dirty="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600" y="110269"/>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350" dirty="0"/>
              <a:t>El </a:t>
            </a:r>
            <a:r>
              <a:rPr spc="-260" dirty="0"/>
              <a:t>Plan </a:t>
            </a:r>
            <a:r>
              <a:rPr spc="-200" dirty="0"/>
              <a:t>Estratégico </a:t>
            </a:r>
            <a:r>
              <a:rPr spc="-235" dirty="0"/>
              <a:t>– </a:t>
            </a:r>
            <a:r>
              <a:rPr spc="-434" dirty="0"/>
              <a:t>Las</a:t>
            </a:r>
            <a:r>
              <a:rPr spc="-45" dirty="0"/>
              <a:t> </a:t>
            </a:r>
            <a:r>
              <a:rPr spc="-235" dirty="0" err="1"/>
              <a:t>Funciones</a:t>
            </a:r>
            <a:r>
              <a:rPr lang="en-US" spc="-235" dirty="0"/>
              <a:t> B</a:t>
            </a:r>
            <a:r>
              <a:rPr lang="es-PR" spc="-235" dirty="0" err="1"/>
              <a:t>íblicas</a:t>
            </a:r>
            <a:endParaRPr spc="-235" dirty="0"/>
          </a:p>
        </p:txBody>
      </p:sp>
      <p:sp>
        <p:nvSpPr>
          <p:cNvPr id="5" name="object 5"/>
          <p:cNvSpPr txBox="1">
            <a:spLocks noGrp="1"/>
          </p:cNvSpPr>
          <p:nvPr>
            <p:ph type="sldNum" sz="quarter" idx="12"/>
          </p:nvPr>
        </p:nvSpPr>
        <p:spPr>
          <a:xfrm>
            <a:off x="6172200" y="6602728"/>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85</a:t>
            </a:fld>
            <a:endParaRPr spc="-60" dirty="0"/>
          </a:p>
        </p:txBody>
      </p:sp>
      <p:sp>
        <p:nvSpPr>
          <p:cNvPr id="4" name="object 4"/>
          <p:cNvSpPr txBox="1"/>
          <p:nvPr/>
        </p:nvSpPr>
        <p:spPr>
          <a:xfrm>
            <a:off x="125361" y="1501877"/>
            <a:ext cx="8991600" cy="4177426"/>
          </a:xfrm>
          <a:prstGeom prst="rect">
            <a:avLst/>
          </a:prstGeom>
        </p:spPr>
        <p:txBody>
          <a:bodyPr vert="horz" wrap="square" lIns="0" tIns="12065" rIns="0" bIns="0" rtlCol="0">
            <a:spAutoFit/>
          </a:bodyPr>
          <a:lstStyle/>
          <a:p>
            <a:pPr marL="2254250">
              <a:spcBef>
                <a:spcPts val="95"/>
              </a:spcBef>
              <a:tabLst>
                <a:tab pos="4025265" algn="l"/>
              </a:tabLst>
            </a:pPr>
            <a:r>
              <a:rPr lang="en-US" sz="4000" spc="-235" dirty="0">
                <a:latin typeface="Arial"/>
                <a:cs typeface="Arial"/>
              </a:rPr>
              <a:t>SERVIR</a:t>
            </a:r>
            <a:endParaRPr sz="4000" dirty="0">
              <a:latin typeface="Arial"/>
              <a:cs typeface="Arial"/>
            </a:endParaRPr>
          </a:p>
          <a:p>
            <a:pPr marL="355600" marR="5080" indent="-342900">
              <a:buChar char="•"/>
              <a:tabLst>
                <a:tab pos="355600" algn="l"/>
                <a:tab pos="356235" algn="l"/>
              </a:tabLst>
            </a:pPr>
            <a:r>
              <a:rPr sz="3200" spc="-190" dirty="0" err="1">
                <a:latin typeface="Arial"/>
                <a:cs typeface="Arial"/>
              </a:rPr>
              <a:t>Equipar</a:t>
            </a:r>
            <a:r>
              <a:rPr sz="3200" spc="-190" dirty="0">
                <a:latin typeface="Arial"/>
                <a:cs typeface="Arial"/>
              </a:rPr>
              <a:t>, </a:t>
            </a:r>
            <a:r>
              <a:rPr sz="3200" spc="-155" dirty="0">
                <a:latin typeface="Arial"/>
                <a:cs typeface="Arial"/>
              </a:rPr>
              <a:t>capacitar, </a:t>
            </a:r>
            <a:r>
              <a:rPr sz="3200" spc="-150" dirty="0">
                <a:latin typeface="Arial"/>
                <a:cs typeface="Arial"/>
              </a:rPr>
              <a:t>y </a:t>
            </a:r>
            <a:r>
              <a:rPr sz="3200" spc="-105" dirty="0">
                <a:latin typeface="Arial"/>
                <a:cs typeface="Arial"/>
              </a:rPr>
              <a:t>desarrollar </a:t>
            </a:r>
            <a:r>
              <a:rPr sz="3200" spc="-155" dirty="0">
                <a:latin typeface="Arial"/>
                <a:cs typeface="Arial"/>
              </a:rPr>
              <a:t>laicos para </a:t>
            </a:r>
            <a:r>
              <a:rPr sz="3200" spc="-85" dirty="0">
                <a:latin typeface="Arial"/>
                <a:cs typeface="Arial"/>
              </a:rPr>
              <a:t>el  </a:t>
            </a:r>
            <a:r>
              <a:rPr sz="3200" spc="-65" dirty="0">
                <a:latin typeface="Arial"/>
                <a:cs typeface="Arial"/>
              </a:rPr>
              <a:t>ministerio </a:t>
            </a:r>
            <a:r>
              <a:rPr sz="3200" spc="-105" dirty="0">
                <a:latin typeface="Arial"/>
                <a:cs typeface="Arial"/>
              </a:rPr>
              <a:t>probablemente </a:t>
            </a:r>
            <a:r>
              <a:rPr sz="3200" spc="-270" dirty="0">
                <a:latin typeface="Arial"/>
                <a:cs typeface="Arial"/>
              </a:rPr>
              <a:t>es </a:t>
            </a:r>
            <a:r>
              <a:rPr sz="3200" spc="-120" dirty="0">
                <a:latin typeface="Arial"/>
                <a:cs typeface="Arial"/>
              </a:rPr>
              <a:t>la </a:t>
            </a:r>
            <a:r>
              <a:rPr sz="3200" spc="-114" dirty="0">
                <a:latin typeface="Arial"/>
                <a:cs typeface="Arial"/>
              </a:rPr>
              <a:t>demostración  </a:t>
            </a:r>
            <a:r>
              <a:rPr sz="3200" spc="-235" dirty="0">
                <a:latin typeface="Arial"/>
                <a:cs typeface="Arial"/>
              </a:rPr>
              <a:t>más </a:t>
            </a:r>
            <a:r>
              <a:rPr sz="3200" spc="-145" dirty="0">
                <a:latin typeface="Arial"/>
                <a:cs typeface="Arial"/>
              </a:rPr>
              <a:t>genuina </a:t>
            </a:r>
            <a:r>
              <a:rPr sz="3200" spc="-90" dirty="0">
                <a:latin typeface="Arial"/>
                <a:cs typeface="Arial"/>
              </a:rPr>
              <a:t>del </a:t>
            </a:r>
            <a:r>
              <a:rPr sz="3200" spc="-210" dirty="0">
                <a:latin typeface="Arial"/>
                <a:cs typeface="Arial"/>
              </a:rPr>
              <a:t>Gran </a:t>
            </a:r>
            <a:r>
              <a:rPr sz="3200" spc="-90" dirty="0">
                <a:latin typeface="Arial"/>
                <a:cs typeface="Arial"/>
              </a:rPr>
              <a:t>Mandamiento </a:t>
            </a:r>
            <a:r>
              <a:rPr sz="3200" spc="-150" dirty="0">
                <a:latin typeface="Arial"/>
                <a:cs typeface="Arial"/>
              </a:rPr>
              <a:t>y </a:t>
            </a:r>
            <a:r>
              <a:rPr sz="3200" spc="-114" dirty="0">
                <a:latin typeface="Arial"/>
                <a:cs typeface="Arial"/>
              </a:rPr>
              <a:t>la</a:t>
            </a:r>
            <a:r>
              <a:rPr sz="3200" spc="-200" dirty="0">
                <a:latin typeface="Arial"/>
                <a:cs typeface="Arial"/>
              </a:rPr>
              <a:t> </a:t>
            </a:r>
            <a:r>
              <a:rPr sz="3200" spc="-210" dirty="0">
                <a:latin typeface="Arial"/>
                <a:cs typeface="Arial"/>
              </a:rPr>
              <a:t>Gran  </a:t>
            </a:r>
            <a:r>
              <a:rPr sz="3200" spc="-160" dirty="0">
                <a:latin typeface="Arial"/>
                <a:cs typeface="Arial"/>
              </a:rPr>
              <a:t>Comisión.</a:t>
            </a:r>
            <a:endParaRPr sz="3200" dirty="0">
              <a:latin typeface="Arial"/>
              <a:cs typeface="Arial"/>
            </a:endParaRPr>
          </a:p>
          <a:p>
            <a:pPr marL="355600" marR="186055" indent="-342900">
              <a:spcBef>
                <a:spcPts val="770"/>
              </a:spcBef>
              <a:buChar char="•"/>
              <a:tabLst>
                <a:tab pos="355600" algn="l"/>
                <a:tab pos="356235" algn="l"/>
              </a:tabLst>
            </a:pPr>
            <a:r>
              <a:rPr sz="3200" spc="-145" dirty="0">
                <a:latin typeface="Arial"/>
                <a:cs typeface="Arial"/>
              </a:rPr>
              <a:t>Nuestra </a:t>
            </a:r>
            <a:r>
              <a:rPr sz="3200" spc="-80" dirty="0">
                <a:latin typeface="Arial"/>
                <a:cs typeface="Arial"/>
              </a:rPr>
              <a:t>función </a:t>
            </a:r>
            <a:r>
              <a:rPr sz="3200" spc="-145" dirty="0">
                <a:latin typeface="Arial"/>
                <a:cs typeface="Arial"/>
              </a:rPr>
              <a:t>como </a:t>
            </a:r>
            <a:r>
              <a:rPr sz="3200" spc="-140" dirty="0">
                <a:latin typeface="Arial"/>
                <a:cs typeface="Arial"/>
              </a:rPr>
              <a:t>líderes </a:t>
            </a:r>
            <a:r>
              <a:rPr sz="3200" spc="-270" dirty="0">
                <a:latin typeface="Arial"/>
                <a:cs typeface="Arial"/>
              </a:rPr>
              <a:t>es </a:t>
            </a:r>
            <a:r>
              <a:rPr sz="3200" spc="-140" dirty="0">
                <a:latin typeface="Arial"/>
                <a:cs typeface="Arial"/>
              </a:rPr>
              <a:t>ayudar </a:t>
            </a:r>
            <a:r>
              <a:rPr sz="3200" spc="-245" dirty="0">
                <a:latin typeface="Arial"/>
                <a:cs typeface="Arial"/>
              </a:rPr>
              <a:t>a </a:t>
            </a:r>
            <a:r>
              <a:rPr sz="3200" spc="-190" dirty="0">
                <a:latin typeface="Arial"/>
                <a:cs typeface="Arial"/>
              </a:rPr>
              <a:t>las  </a:t>
            </a:r>
            <a:r>
              <a:rPr sz="3200" spc="-185" dirty="0">
                <a:latin typeface="Arial"/>
                <a:cs typeface="Arial"/>
              </a:rPr>
              <a:t>personas </a:t>
            </a:r>
            <a:r>
              <a:rPr sz="3200" spc="-155" dirty="0">
                <a:latin typeface="Arial"/>
                <a:cs typeface="Arial"/>
              </a:rPr>
              <a:t>para </a:t>
            </a:r>
            <a:r>
              <a:rPr sz="3200" spc="-130" dirty="0">
                <a:latin typeface="Arial"/>
                <a:cs typeface="Arial"/>
              </a:rPr>
              <a:t>que </a:t>
            </a:r>
            <a:r>
              <a:rPr sz="3200" spc="-165" dirty="0">
                <a:latin typeface="Arial"/>
                <a:cs typeface="Arial"/>
              </a:rPr>
              <a:t>descubran </a:t>
            </a:r>
            <a:r>
              <a:rPr sz="3200" spc="-150" dirty="0">
                <a:latin typeface="Arial"/>
                <a:cs typeface="Arial"/>
              </a:rPr>
              <a:t>y </a:t>
            </a:r>
            <a:r>
              <a:rPr sz="3200" spc="-50" dirty="0">
                <a:latin typeface="Arial"/>
                <a:cs typeface="Arial"/>
              </a:rPr>
              <a:t>utilicen</a:t>
            </a:r>
            <a:r>
              <a:rPr sz="3200" spc="-200" dirty="0">
                <a:latin typeface="Arial"/>
                <a:cs typeface="Arial"/>
              </a:rPr>
              <a:t> </a:t>
            </a:r>
            <a:r>
              <a:rPr sz="3200" spc="-180" dirty="0">
                <a:latin typeface="Arial"/>
                <a:cs typeface="Arial"/>
              </a:rPr>
              <a:t>estos  </a:t>
            </a:r>
            <a:r>
              <a:rPr sz="3200" spc="-155" dirty="0">
                <a:latin typeface="Arial"/>
                <a:cs typeface="Arial"/>
              </a:rPr>
              <a:t>dones, </a:t>
            </a:r>
            <a:r>
              <a:rPr sz="3200" spc="-150" dirty="0">
                <a:latin typeface="Arial"/>
                <a:cs typeface="Arial"/>
              </a:rPr>
              <a:t>y </a:t>
            </a:r>
            <a:r>
              <a:rPr sz="3200" spc="-95" dirty="0">
                <a:latin typeface="Arial"/>
                <a:cs typeface="Arial"/>
              </a:rPr>
              <a:t>entiendan </a:t>
            </a:r>
            <a:r>
              <a:rPr sz="3200" spc="-225" dirty="0">
                <a:latin typeface="Arial"/>
                <a:cs typeface="Arial"/>
              </a:rPr>
              <a:t>su </a:t>
            </a:r>
            <a:r>
              <a:rPr sz="3200" spc="-130" dirty="0">
                <a:latin typeface="Arial"/>
                <a:cs typeface="Arial"/>
              </a:rPr>
              <a:t>responsabilidad </a:t>
            </a:r>
            <a:r>
              <a:rPr sz="3200" spc="-105" dirty="0">
                <a:latin typeface="Arial"/>
                <a:cs typeface="Arial"/>
              </a:rPr>
              <a:t>ante  </a:t>
            </a:r>
            <a:r>
              <a:rPr sz="3200" spc="-195" dirty="0">
                <a:latin typeface="Arial"/>
                <a:cs typeface="Arial"/>
              </a:rPr>
              <a:t>Dios </a:t>
            </a:r>
            <a:r>
              <a:rPr sz="3200" spc="-145" dirty="0">
                <a:latin typeface="Arial"/>
                <a:cs typeface="Arial"/>
              </a:rPr>
              <a:t>de cómo </a:t>
            </a:r>
            <a:r>
              <a:rPr sz="3200" spc="-140" dirty="0">
                <a:latin typeface="Arial"/>
                <a:cs typeface="Arial"/>
              </a:rPr>
              <a:t>los</a:t>
            </a:r>
            <a:r>
              <a:rPr sz="3200" spc="-204" dirty="0">
                <a:latin typeface="Arial"/>
                <a:cs typeface="Arial"/>
              </a:rPr>
              <a:t> </a:t>
            </a:r>
            <a:r>
              <a:rPr sz="3200" spc="-165" dirty="0">
                <a:latin typeface="Arial"/>
                <a:cs typeface="Arial"/>
              </a:rPr>
              <a:t>usarán.</a:t>
            </a:r>
            <a:endParaRPr sz="3200" dirty="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8600" y="1264803"/>
            <a:ext cx="8821738" cy="5162311"/>
          </a:xfrm>
          <a:prstGeom prst="rect">
            <a:avLst/>
          </a:prstGeom>
        </p:spPr>
        <p:txBody>
          <a:bodyPr vert="horz" wrap="square" lIns="0" tIns="12065" rIns="0" bIns="0" rtlCol="0">
            <a:spAutoFit/>
          </a:bodyPr>
          <a:lstStyle/>
          <a:p>
            <a:pPr marL="355600" indent="-342900">
              <a:lnSpc>
                <a:spcPts val="3425"/>
              </a:lnSpc>
              <a:buChar char="•"/>
              <a:tabLst>
                <a:tab pos="354965" algn="l"/>
                <a:tab pos="355600" algn="l"/>
              </a:tabLst>
            </a:pPr>
            <a:r>
              <a:rPr lang="es-PR" sz="3200" spc="-170" dirty="0">
                <a:latin typeface="Arial"/>
                <a:cs typeface="Arial"/>
              </a:rPr>
              <a:t>Requiere </a:t>
            </a:r>
            <a:r>
              <a:rPr lang="es-PR" sz="3200" spc="-100" dirty="0">
                <a:latin typeface="Arial"/>
                <a:cs typeface="Arial"/>
              </a:rPr>
              <a:t>un</a:t>
            </a:r>
            <a:r>
              <a:rPr lang="es-PR" sz="3200" spc="-170" dirty="0">
                <a:latin typeface="Arial"/>
                <a:cs typeface="Arial"/>
              </a:rPr>
              <a:t> Equipo</a:t>
            </a:r>
            <a:endParaRPr lang="es-PR" sz="3200" dirty="0">
              <a:latin typeface="Arial"/>
              <a:cs typeface="Arial"/>
            </a:endParaRPr>
          </a:p>
          <a:p>
            <a:pPr marL="756285" marR="5080" lvl="1" indent="-286385">
              <a:spcBef>
                <a:spcPts val="685"/>
              </a:spcBef>
              <a:buChar char="–"/>
              <a:tabLst>
                <a:tab pos="756920" algn="l"/>
              </a:tabLst>
            </a:pPr>
            <a:r>
              <a:rPr sz="2800" spc="-305" dirty="0">
                <a:latin typeface="Arial"/>
                <a:cs typeface="Arial"/>
              </a:rPr>
              <a:t>La </a:t>
            </a:r>
            <a:r>
              <a:rPr sz="2800" spc="-85" dirty="0">
                <a:latin typeface="Arial"/>
                <a:cs typeface="Arial"/>
              </a:rPr>
              <a:t>formación </a:t>
            </a:r>
            <a:r>
              <a:rPr sz="2800" spc="-130" dirty="0">
                <a:latin typeface="Arial"/>
                <a:cs typeface="Arial"/>
              </a:rPr>
              <a:t>de </a:t>
            </a:r>
            <a:r>
              <a:rPr sz="2800" spc="-95" dirty="0">
                <a:latin typeface="Arial"/>
                <a:cs typeface="Arial"/>
              </a:rPr>
              <a:t>un </a:t>
            </a:r>
            <a:r>
              <a:rPr sz="2800" spc="-90" dirty="0">
                <a:latin typeface="Arial"/>
                <a:cs typeface="Arial"/>
              </a:rPr>
              <a:t>equipo </a:t>
            </a:r>
            <a:r>
              <a:rPr sz="2800" spc="-85" dirty="0">
                <a:latin typeface="Arial"/>
                <a:cs typeface="Arial"/>
              </a:rPr>
              <a:t>requiere </a:t>
            </a:r>
            <a:r>
              <a:rPr sz="2800" spc="-130" dirty="0">
                <a:latin typeface="Arial"/>
                <a:cs typeface="Arial"/>
              </a:rPr>
              <a:t>de </a:t>
            </a:r>
            <a:r>
              <a:rPr sz="2800" b="1" spc="-170" dirty="0">
                <a:latin typeface="Trebuchet MS"/>
                <a:cs typeface="Trebuchet MS"/>
              </a:rPr>
              <a:t>cuatro  factores </a:t>
            </a:r>
            <a:r>
              <a:rPr sz="2800" spc="-70" dirty="0">
                <a:latin typeface="Arial"/>
                <a:cs typeface="Arial"/>
              </a:rPr>
              <a:t>importantes: </a:t>
            </a:r>
            <a:r>
              <a:rPr sz="2800" spc="-75" dirty="0">
                <a:latin typeface="Arial"/>
                <a:cs typeface="Arial"/>
              </a:rPr>
              <a:t>el </a:t>
            </a:r>
            <a:r>
              <a:rPr sz="2800" spc="-95" dirty="0">
                <a:latin typeface="Arial"/>
                <a:cs typeface="Arial"/>
              </a:rPr>
              <a:t>desarrollo </a:t>
            </a:r>
            <a:r>
              <a:rPr sz="2800" spc="-130" dirty="0">
                <a:latin typeface="Arial"/>
                <a:cs typeface="Arial"/>
              </a:rPr>
              <a:t>de </a:t>
            </a:r>
            <a:r>
              <a:rPr sz="2800" spc="-90" dirty="0">
                <a:latin typeface="Arial"/>
                <a:cs typeface="Arial"/>
              </a:rPr>
              <a:t>un equipo  </a:t>
            </a:r>
            <a:r>
              <a:rPr sz="2800" spc="-85" dirty="0">
                <a:latin typeface="Arial"/>
                <a:cs typeface="Arial"/>
              </a:rPr>
              <a:t>requiere </a:t>
            </a:r>
            <a:r>
              <a:rPr sz="2800" spc="-130" dirty="0">
                <a:latin typeface="Arial"/>
                <a:cs typeface="Arial"/>
              </a:rPr>
              <a:t>de </a:t>
            </a:r>
            <a:r>
              <a:rPr sz="2800" b="1" i="1" spc="-190" dirty="0">
                <a:latin typeface="Trebuchet MS"/>
                <a:cs typeface="Trebuchet MS"/>
              </a:rPr>
              <a:t>confianza</a:t>
            </a:r>
            <a:r>
              <a:rPr sz="2800" spc="-190" dirty="0">
                <a:latin typeface="Arial"/>
                <a:cs typeface="Arial"/>
              </a:rPr>
              <a:t>; </a:t>
            </a:r>
            <a:r>
              <a:rPr sz="2800" spc="-240" dirty="0">
                <a:latin typeface="Arial"/>
                <a:cs typeface="Arial"/>
              </a:rPr>
              <a:t>se </a:t>
            </a:r>
            <a:r>
              <a:rPr sz="2800" spc="-135" dirty="0">
                <a:latin typeface="Arial"/>
                <a:cs typeface="Arial"/>
              </a:rPr>
              <a:t>debe </a:t>
            </a:r>
            <a:r>
              <a:rPr sz="2800" b="1" i="1" spc="-220" dirty="0">
                <a:latin typeface="Trebuchet MS"/>
                <a:cs typeface="Trebuchet MS"/>
              </a:rPr>
              <a:t>facultar </a:t>
            </a:r>
            <a:r>
              <a:rPr sz="2800" spc="-220" dirty="0">
                <a:latin typeface="Arial"/>
                <a:cs typeface="Arial"/>
              </a:rPr>
              <a:t>a </a:t>
            </a:r>
            <a:r>
              <a:rPr sz="2800" spc="-125" dirty="0">
                <a:latin typeface="Arial"/>
                <a:cs typeface="Arial"/>
              </a:rPr>
              <a:t>los  </a:t>
            </a:r>
            <a:r>
              <a:rPr sz="2800" spc="-110" dirty="0">
                <a:latin typeface="Arial"/>
                <a:cs typeface="Arial"/>
              </a:rPr>
              <a:t>miembros </a:t>
            </a:r>
            <a:r>
              <a:rPr sz="2800" spc="-145" dirty="0">
                <a:latin typeface="Arial"/>
                <a:cs typeface="Arial"/>
              </a:rPr>
              <a:t>para </a:t>
            </a:r>
            <a:r>
              <a:rPr sz="2800" spc="-120" dirty="0">
                <a:latin typeface="Arial"/>
                <a:cs typeface="Arial"/>
              </a:rPr>
              <a:t>que </a:t>
            </a:r>
            <a:r>
              <a:rPr sz="2800" spc="-65" dirty="0">
                <a:latin typeface="Arial"/>
                <a:cs typeface="Arial"/>
              </a:rPr>
              <a:t>tomen </a:t>
            </a:r>
            <a:r>
              <a:rPr sz="2800" spc="-135" dirty="0">
                <a:latin typeface="Arial"/>
                <a:cs typeface="Arial"/>
              </a:rPr>
              <a:t>decisiones; </a:t>
            </a:r>
            <a:r>
              <a:rPr sz="2800" spc="-170" dirty="0">
                <a:latin typeface="Arial"/>
                <a:cs typeface="Arial"/>
              </a:rPr>
              <a:t>hay </a:t>
            </a:r>
            <a:r>
              <a:rPr sz="2800" spc="-125" dirty="0">
                <a:latin typeface="Arial"/>
                <a:cs typeface="Arial"/>
              </a:rPr>
              <a:t>que  </a:t>
            </a:r>
            <a:r>
              <a:rPr sz="2800" spc="-100" dirty="0">
                <a:latin typeface="Arial"/>
                <a:cs typeface="Arial"/>
              </a:rPr>
              <a:t>otorgarles </a:t>
            </a:r>
            <a:r>
              <a:rPr sz="2800" b="1" i="1" spc="-185" dirty="0">
                <a:latin typeface="Trebuchet MS"/>
                <a:cs typeface="Trebuchet MS"/>
              </a:rPr>
              <a:t>responsabilidad</a:t>
            </a:r>
            <a:r>
              <a:rPr sz="2800" spc="-185" dirty="0">
                <a:latin typeface="Arial"/>
                <a:cs typeface="Arial"/>
              </a:rPr>
              <a:t>, </a:t>
            </a:r>
            <a:r>
              <a:rPr sz="2800" spc="-135" dirty="0">
                <a:latin typeface="Arial"/>
                <a:cs typeface="Arial"/>
              </a:rPr>
              <a:t>y </a:t>
            </a:r>
            <a:r>
              <a:rPr sz="2800" spc="-114" dirty="0">
                <a:latin typeface="Arial"/>
                <a:cs typeface="Arial"/>
              </a:rPr>
              <a:t>crear </a:t>
            </a:r>
            <a:r>
              <a:rPr sz="2800" spc="-90" dirty="0">
                <a:latin typeface="Arial"/>
                <a:cs typeface="Arial"/>
              </a:rPr>
              <a:t>un ambiente</a:t>
            </a:r>
            <a:r>
              <a:rPr sz="2800" spc="-245" dirty="0">
                <a:latin typeface="Arial"/>
                <a:cs typeface="Arial"/>
              </a:rPr>
              <a:t> </a:t>
            </a:r>
            <a:r>
              <a:rPr sz="2800" spc="-135" dirty="0">
                <a:latin typeface="Arial"/>
                <a:cs typeface="Arial"/>
              </a:rPr>
              <a:t>de  </a:t>
            </a:r>
            <a:r>
              <a:rPr sz="2800" b="1" i="1" spc="-185" dirty="0">
                <a:latin typeface="Trebuchet MS"/>
                <a:cs typeface="Trebuchet MS"/>
              </a:rPr>
              <a:t>mentoría</a:t>
            </a:r>
            <a:r>
              <a:rPr sz="2800" b="1" i="1" spc="-204" dirty="0">
                <a:latin typeface="Trebuchet MS"/>
                <a:cs typeface="Trebuchet MS"/>
              </a:rPr>
              <a:t> </a:t>
            </a:r>
            <a:r>
              <a:rPr sz="2800" spc="-120" dirty="0">
                <a:latin typeface="Arial"/>
                <a:cs typeface="Arial"/>
              </a:rPr>
              <a:t>personal.</a:t>
            </a:r>
            <a:endParaRPr sz="2800" dirty="0">
              <a:latin typeface="Arial"/>
              <a:cs typeface="Arial"/>
            </a:endParaRPr>
          </a:p>
          <a:p>
            <a:pPr marL="756285" marR="386080" lvl="1" indent="-286385">
              <a:spcBef>
                <a:spcPts val="680"/>
              </a:spcBef>
              <a:buChar char="–"/>
              <a:tabLst>
                <a:tab pos="756920" algn="l"/>
              </a:tabLst>
            </a:pPr>
            <a:r>
              <a:rPr sz="2800" spc="-240" dirty="0">
                <a:latin typeface="Arial"/>
                <a:cs typeface="Arial"/>
              </a:rPr>
              <a:t>Para </a:t>
            </a:r>
            <a:r>
              <a:rPr sz="2800" spc="-55" dirty="0">
                <a:latin typeface="Arial"/>
                <a:cs typeface="Arial"/>
              </a:rPr>
              <a:t>formar </a:t>
            </a:r>
            <a:r>
              <a:rPr sz="2800" spc="-120" dirty="0">
                <a:latin typeface="Arial"/>
                <a:cs typeface="Arial"/>
              </a:rPr>
              <a:t>equipos </a:t>
            </a:r>
            <a:r>
              <a:rPr sz="2800" spc="-130" dirty="0">
                <a:latin typeface="Arial"/>
                <a:cs typeface="Arial"/>
              </a:rPr>
              <a:t>dinámicos </a:t>
            </a:r>
            <a:r>
              <a:rPr sz="2800" spc="-240" dirty="0">
                <a:latin typeface="Arial"/>
                <a:cs typeface="Arial"/>
              </a:rPr>
              <a:t>se </a:t>
            </a:r>
            <a:r>
              <a:rPr sz="2800" spc="-135" dirty="0">
                <a:latin typeface="Arial"/>
                <a:cs typeface="Arial"/>
              </a:rPr>
              <a:t>necesita </a:t>
            </a:r>
            <a:r>
              <a:rPr sz="2800" spc="-50" dirty="0">
                <a:latin typeface="Arial"/>
                <a:cs typeface="Arial"/>
              </a:rPr>
              <a:t>tener  </a:t>
            </a:r>
            <a:r>
              <a:rPr sz="2800" spc="-140" dirty="0">
                <a:latin typeface="Arial"/>
                <a:cs typeface="Arial"/>
              </a:rPr>
              <a:t>metas </a:t>
            </a:r>
            <a:r>
              <a:rPr sz="2800" spc="-155" dirty="0">
                <a:latin typeface="Arial"/>
                <a:cs typeface="Arial"/>
              </a:rPr>
              <a:t>comunes </a:t>
            </a:r>
            <a:r>
              <a:rPr sz="2800" spc="-100" dirty="0">
                <a:latin typeface="Arial"/>
                <a:cs typeface="Arial"/>
              </a:rPr>
              <a:t>(visión) </a:t>
            </a:r>
            <a:r>
              <a:rPr sz="2800" spc="-135" dirty="0">
                <a:latin typeface="Arial"/>
                <a:cs typeface="Arial"/>
              </a:rPr>
              <a:t>y </a:t>
            </a:r>
            <a:r>
              <a:rPr sz="2800" spc="-60" dirty="0">
                <a:latin typeface="Arial"/>
                <a:cs typeface="Arial"/>
              </a:rPr>
              <a:t>participar </a:t>
            </a:r>
            <a:r>
              <a:rPr sz="2800" spc="-130" dirty="0">
                <a:latin typeface="Arial"/>
                <a:cs typeface="Arial"/>
              </a:rPr>
              <a:t>en </a:t>
            </a:r>
            <a:r>
              <a:rPr sz="2800" spc="-140" dirty="0">
                <a:latin typeface="Arial"/>
                <a:cs typeface="Arial"/>
              </a:rPr>
              <a:t>una  </a:t>
            </a:r>
            <a:r>
              <a:rPr sz="2800" spc="-120" dirty="0">
                <a:latin typeface="Arial"/>
                <a:cs typeface="Arial"/>
              </a:rPr>
              <a:t>comunicación </a:t>
            </a:r>
            <a:r>
              <a:rPr sz="2800" spc="-75" dirty="0">
                <a:latin typeface="Arial"/>
                <a:cs typeface="Arial"/>
              </a:rPr>
              <a:t>abierta</a:t>
            </a:r>
            <a:r>
              <a:rPr sz="2800" spc="-150" dirty="0">
                <a:latin typeface="Arial"/>
                <a:cs typeface="Arial"/>
              </a:rPr>
              <a:t> </a:t>
            </a:r>
            <a:r>
              <a:rPr sz="2800" spc="-90" dirty="0">
                <a:latin typeface="Arial"/>
                <a:cs typeface="Arial"/>
              </a:rPr>
              <a:t>(relación).</a:t>
            </a:r>
            <a:endParaRPr sz="2800" dirty="0">
              <a:latin typeface="Arial"/>
              <a:cs typeface="Arial"/>
            </a:endParaRPr>
          </a:p>
          <a:p>
            <a:pPr marL="355600" indent="-342900">
              <a:spcBef>
                <a:spcPts val="755"/>
              </a:spcBef>
              <a:buFontTx/>
              <a:buChar char="•"/>
              <a:tabLst>
                <a:tab pos="354965" algn="l"/>
                <a:tab pos="355600" algn="l"/>
              </a:tabLst>
            </a:pPr>
            <a:r>
              <a:rPr sz="3200" spc="-210" dirty="0">
                <a:latin typeface="Arial"/>
                <a:cs typeface="Arial"/>
              </a:rPr>
              <a:t>Sólo </a:t>
            </a:r>
            <a:r>
              <a:rPr sz="3200" spc="-140" dirty="0">
                <a:latin typeface="Arial"/>
                <a:cs typeface="Arial"/>
              </a:rPr>
              <a:t>cinco </a:t>
            </a:r>
            <a:r>
              <a:rPr sz="3200" spc="-50" dirty="0">
                <a:latin typeface="Arial"/>
                <a:cs typeface="Arial"/>
              </a:rPr>
              <a:t>por </a:t>
            </a:r>
            <a:r>
              <a:rPr sz="3200" spc="-85" dirty="0">
                <a:latin typeface="Arial"/>
                <a:cs typeface="Arial"/>
              </a:rPr>
              <a:t>ciento </a:t>
            </a:r>
            <a:r>
              <a:rPr sz="3200" spc="-145" dirty="0">
                <a:latin typeface="Arial"/>
                <a:cs typeface="Arial"/>
              </a:rPr>
              <a:t>de </a:t>
            </a:r>
            <a:r>
              <a:rPr sz="3200" spc="-140" dirty="0">
                <a:latin typeface="Arial"/>
                <a:cs typeface="Arial"/>
              </a:rPr>
              <a:t>los líderes </a:t>
            </a:r>
            <a:r>
              <a:rPr sz="3200" spc="-145" dirty="0">
                <a:latin typeface="Arial"/>
                <a:cs typeface="Arial"/>
              </a:rPr>
              <a:t>de </a:t>
            </a:r>
            <a:r>
              <a:rPr sz="3200" spc="-120" dirty="0">
                <a:latin typeface="Arial"/>
                <a:cs typeface="Arial"/>
              </a:rPr>
              <a:t>la</a:t>
            </a:r>
            <a:r>
              <a:rPr sz="3200" spc="-445" dirty="0">
                <a:latin typeface="Arial"/>
                <a:cs typeface="Arial"/>
              </a:rPr>
              <a:t> </a:t>
            </a:r>
            <a:r>
              <a:rPr sz="3200" spc="-145" dirty="0" err="1">
                <a:latin typeface="Arial"/>
                <a:cs typeface="Arial"/>
              </a:rPr>
              <a:t>iglesia</a:t>
            </a:r>
            <a:r>
              <a:rPr lang="es-PR" sz="3200" spc="-145" dirty="0">
                <a:latin typeface="Arial"/>
                <a:cs typeface="Arial"/>
              </a:rPr>
              <a:t> </a:t>
            </a:r>
            <a:r>
              <a:rPr lang="es-PR" sz="3200" spc="-135" dirty="0">
                <a:latin typeface="Arial"/>
                <a:cs typeface="Arial"/>
              </a:rPr>
              <a:t>pueden </a:t>
            </a:r>
            <a:r>
              <a:rPr lang="es-PR" sz="3200" spc="-55" dirty="0">
                <a:latin typeface="Arial"/>
                <a:cs typeface="Arial"/>
              </a:rPr>
              <a:t>formular </a:t>
            </a:r>
            <a:r>
              <a:rPr lang="es-PR" sz="3200" spc="-150" dirty="0">
                <a:latin typeface="Arial"/>
                <a:cs typeface="Arial"/>
              </a:rPr>
              <a:t>una</a:t>
            </a:r>
            <a:r>
              <a:rPr lang="es-PR" sz="3200" spc="-350" dirty="0">
                <a:latin typeface="Arial"/>
                <a:cs typeface="Arial"/>
              </a:rPr>
              <a:t> </a:t>
            </a:r>
            <a:r>
              <a:rPr lang="es-PR" sz="3200" spc="-110" dirty="0">
                <a:latin typeface="Arial"/>
                <a:cs typeface="Arial"/>
              </a:rPr>
              <a:t>visión</a:t>
            </a:r>
            <a:endParaRPr lang="es-PR" sz="3200" dirty="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37</a:t>
            </a:r>
            <a:endParaRPr sz="1200">
              <a:latin typeface="Arial"/>
              <a:cs typeface="Arial"/>
            </a:endParaRPr>
          </a:p>
        </p:txBody>
      </p:sp>
      <p:sp>
        <p:nvSpPr>
          <p:cNvPr id="8" name="Title 7">
            <a:extLst>
              <a:ext uri="{FF2B5EF4-FFF2-40B4-BE49-F238E27FC236}">
                <a16:creationId xmlns:a16="http://schemas.microsoft.com/office/drawing/2014/main" id="{9325D0E1-2064-4D41-A779-181CFC794A20}"/>
              </a:ext>
            </a:extLst>
          </p:cNvPr>
          <p:cNvSpPr>
            <a:spLocks noGrp="1"/>
          </p:cNvSpPr>
          <p:nvPr>
            <p:ph type="title"/>
          </p:nvPr>
        </p:nvSpPr>
        <p:spPr>
          <a:xfrm>
            <a:off x="228600" y="72475"/>
            <a:ext cx="7886700" cy="1325563"/>
          </a:xfrm>
        </p:spPr>
        <p:txBody>
          <a:bodyPr/>
          <a:lstStyle/>
          <a:p>
            <a:r>
              <a:rPr lang="es-PR" dirty="0"/>
              <a:t>SERVIR</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87</a:t>
            </a:fld>
            <a:endParaRPr spc="-60" dirty="0"/>
          </a:p>
        </p:txBody>
      </p:sp>
      <p:sp>
        <p:nvSpPr>
          <p:cNvPr id="4" name="object 4"/>
          <p:cNvSpPr txBox="1"/>
          <p:nvPr/>
        </p:nvSpPr>
        <p:spPr>
          <a:xfrm>
            <a:off x="188945" y="1363370"/>
            <a:ext cx="8766110" cy="5177699"/>
          </a:xfrm>
          <a:prstGeom prst="rect">
            <a:avLst/>
          </a:prstGeom>
        </p:spPr>
        <p:txBody>
          <a:bodyPr vert="horz" wrap="square" lIns="0" tIns="12065" rIns="0" bIns="0" rtlCol="0">
            <a:spAutoFit/>
          </a:bodyPr>
          <a:lstStyle/>
          <a:p>
            <a:pPr marL="355600" indent="-342900">
              <a:spcBef>
                <a:spcPts val="2340"/>
              </a:spcBef>
              <a:buChar char="•"/>
              <a:tabLst>
                <a:tab pos="354965" algn="l"/>
                <a:tab pos="355600" algn="l"/>
              </a:tabLst>
            </a:pPr>
            <a:r>
              <a:rPr sz="3600" spc="-190" dirty="0" err="1">
                <a:latin typeface="Arial"/>
                <a:cs typeface="Arial"/>
              </a:rPr>
              <a:t>Algunas</a:t>
            </a:r>
            <a:r>
              <a:rPr sz="3600" spc="-190" dirty="0">
                <a:latin typeface="Arial"/>
                <a:cs typeface="Arial"/>
              </a:rPr>
              <a:t> </a:t>
            </a:r>
            <a:r>
              <a:rPr sz="3600" spc="-150" dirty="0">
                <a:latin typeface="Arial"/>
                <a:cs typeface="Arial"/>
              </a:rPr>
              <a:t>perspectivas </a:t>
            </a:r>
            <a:r>
              <a:rPr sz="3600" spc="-145" dirty="0">
                <a:latin typeface="Arial"/>
                <a:cs typeface="Arial"/>
              </a:rPr>
              <a:t>de </a:t>
            </a:r>
            <a:r>
              <a:rPr sz="3600" spc="-100" dirty="0">
                <a:latin typeface="Arial"/>
                <a:cs typeface="Arial"/>
              </a:rPr>
              <a:t>un</a:t>
            </a:r>
            <a:r>
              <a:rPr sz="3600" spc="-165" dirty="0">
                <a:latin typeface="Arial"/>
                <a:cs typeface="Arial"/>
              </a:rPr>
              <a:t> </a:t>
            </a:r>
            <a:r>
              <a:rPr sz="3600" spc="-135" dirty="0">
                <a:latin typeface="Arial"/>
                <a:cs typeface="Arial"/>
              </a:rPr>
              <a:t>líder.</a:t>
            </a:r>
            <a:endParaRPr sz="3600" dirty="0">
              <a:latin typeface="Arial"/>
              <a:cs typeface="Arial"/>
            </a:endParaRPr>
          </a:p>
          <a:p>
            <a:pPr marL="756285" marR="20320" lvl="1" indent="-286385">
              <a:spcBef>
                <a:spcPts val="685"/>
              </a:spcBef>
              <a:buFont typeface="Arial"/>
              <a:buChar char="–"/>
              <a:tabLst>
                <a:tab pos="756920" algn="l"/>
              </a:tabLst>
            </a:pPr>
            <a:r>
              <a:rPr sz="3200" b="1" spc="-160" dirty="0">
                <a:latin typeface="Trebuchet MS"/>
                <a:cs typeface="Trebuchet MS"/>
              </a:rPr>
              <a:t>Reclutar</a:t>
            </a:r>
            <a:r>
              <a:rPr sz="3200" spc="-160" dirty="0">
                <a:latin typeface="Arial"/>
                <a:cs typeface="Arial"/>
              </a:rPr>
              <a:t>—enuncie </a:t>
            </a:r>
            <a:r>
              <a:rPr sz="3200" spc="-135" dirty="0">
                <a:latin typeface="Arial"/>
                <a:cs typeface="Arial"/>
              </a:rPr>
              <a:t>una </a:t>
            </a:r>
            <a:r>
              <a:rPr sz="3200" spc="-105" dirty="0">
                <a:latin typeface="Arial"/>
                <a:cs typeface="Arial"/>
              </a:rPr>
              <a:t>visión </a:t>
            </a:r>
            <a:r>
              <a:rPr sz="3200" spc="-135" dirty="0">
                <a:latin typeface="Arial"/>
                <a:cs typeface="Arial"/>
              </a:rPr>
              <a:t>clara y </a:t>
            </a:r>
            <a:r>
              <a:rPr sz="3200" spc="-110" dirty="0">
                <a:latin typeface="Arial"/>
                <a:cs typeface="Arial"/>
              </a:rPr>
              <a:t>convincente.  </a:t>
            </a:r>
            <a:r>
              <a:rPr sz="3200" spc="-120" dirty="0">
                <a:latin typeface="Arial"/>
                <a:cs typeface="Arial"/>
              </a:rPr>
              <a:t>Entreviste </a:t>
            </a:r>
            <a:r>
              <a:rPr sz="3200" spc="-110" dirty="0">
                <a:latin typeface="Arial"/>
                <a:cs typeface="Arial"/>
              </a:rPr>
              <a:t>personalmente </a:t>
            </a:r>
            <a:r>
              <a:rPr sz="3200" spc="-220" dirty="0">
                <a:latin typeface="Arial"/>
                <a:cs typeface="Arial"/>
              </a:rPr>
              <a:t>a </a:t>
            </a:r>
            <a:r>
              <a:rPr sz="3200" spc="-100" dirty="0">
                <a:latin typeface="Arial"/>
                <a:cs typeface="Arial"/>
              </a:rPr>
              <a:t>la </a:t>
            </a:r>
            <a:r>
              <a:rPr sz="3200" spc="-145" dirty="0">
                <a:latin typeface="Arial"/>
                <a:cs typeface="Arial"/>
              </a:rPr>
              <a:t>persona </a:t>
            </a:r>
            <a:r>
              <a:rPr sz="3200" spc="-135" dirty="0">
                <a:latin typeface="Arial"/>
                <a:cs typeface="Arial"/>
              </a:rPr>
              <a:t>y </a:t>
            </a:r>
            <a:r>
              <a:rPr sz="3200" spc="-105" dirty="0">
                <a:latin typeface="Arial"/>
                <a:cs typeface="Arial"/>
              </a:rPr>
              <a:t>explique </a:t>
            </a:r>
            <a:r>
              <a:rPr sz="3200" spc="-125" dirty="0">
                <a:latin typeface="Arial"/>
                <a:cs typeface="Arial"/>
              </a:rPr>
              <a:t>los  </a:t>
            </a:r>
            <a:r>
              <a:rPr sz="3200" spc="-110" dirty="0">
                <a:latin typeface="Arial"/>
                <a:cs typeface="Arial"/>
              </a:rPr>
              <a:t>beneficios </a:t>
            </a:r>
            <a:r>
              <a:rPr sz="3200" spc="-135" dirty="0">
                <a:latin typeface="Arial"/>
                <a:cs typeface="Arial"/>
              </a:rPr>
              <a:t>y </a:t>
            </a:r>
            <a:r>
              <a:rPr sz="3200" spc="-175" dirty="0">
                <a:latin typeface="Arial"/>
                <a:cs typeface="Arial"/>
              </a:rPr>
              <a:t>las </a:t>
            </a:r>
            <a:r>
              <a:rPr sz="3200" spc="-120" dirty="0">
                <a:latin typeface="Arial"/>
                <a:cs typeface="Arial"/>
              </a:rPr>
              <a:t>bendiciones </a:t>
            </a:r>
            <a:r>
              <a:rPr sz="3200" spc="-85" dirty="0">
                <a:latin typeface="Arial"/>
                <a:cs typeface="Arial"/>
              </a:rPr>
              <a:t>del </a:t>
            </a:r>
            <a:r>
              <a:rPr sz="3200" spc="-100" dirty="0">
                <a:latin typeface="Arial"/>
                <a:cs typeface="Arial"/>
              </a:rPr>
              <a:t>servicio; </a:t>
            </a:r>
            <a:r>
              <a:rPr sz="3200" spc="-90" dirty="0">
                <a:latin typeface="Arial"/>
                <a:cs typeface="Arial"/>
              </a:rPr>
              <a:t>no </a:t>
            </a:r>
            <a:r>
              <a:rPr sz="3200" spc="-245" dirty="0">
                <a:latin typeface="Arial"/>
                <a:cs typeface="Arial"/>
              </a:rPr>
              <a:t>se  </a:t>
            </a:r>
            <a:r>
              <a:rPr sz="3200" spc="-80" dirty="0">
                <a:latin typeface="Arial"/>
                <a:cs typeface="Arial"/>
              </a:rPr>
              <a:t>refiera </a:t>
            </a:r>
            <a:r>
              <a:rPr sz="3200" spc="-100" dirty="0">
                <a:latin typeface="Arial"/>
                <a:cs typeface="Arial"/>
              </a:rPr>
              <a:t>al </a:t>
            </a:r>
            <a:r>
              <a:rPr sz="3200" spc="-60" dirty="0">
                <a:latin typeface="Arial"/>
                <a:cs typeface="Arial"/>
              </a:rPr>
              <a:t>ministerio </a:t>
            </a:r>
            <a:r>
              <a:rPr sz="3200" spc="-130" dirty="0">
                <a:latin typeface="Arial"/>
                <a:cs typeface="Arial"/>
              </a:rPr>
              <a:t>como </a:t>
            </a:r>
            <a:r>
              <a:rPr sz="3200" spc="-135" dirty="0">
                <a:latin typeface="Arial"/>
                <a:cs typeface="Arial"/>
              </a:rPr>
              <a:t>una </a:t>
            </a:r>
            <a:r>
              <a:rPr sz="3200" spc="-185" dirty="0">
                <a:latin typeface="Arial"/>
                <a:cs typeface="Arial"/>
              </a:rPr>
              <a:t>pesada </a:t>
            </a:r>
            <a:r>
              <a:rPr sz="3200" spc="-135" dirty="0">
                <a:latin typeface="Arial"/>
                <a:cs typeface="Arial"/>
              </a:rPr>
              <a:t>y </a:t>
            </a:r>
            <a:r>
              <a:rPr sz="3200" spc="-114" dirty="0">
                <a:latin typeface="Arial"/>
                <a:cs typeface="Arial"/>
              </a:rPr>
              <a:t>agobiante  </a:t>
            </a:r>
            <a:r>
              <a:rPr sz="3200" spc="-175" dirty="0">
                <a:latin typeface="Arial"/>
                <a:cs typeface="Arial"/>
              </a:rPr>
              <a:t>carga.</a:t>
            </a:r>
            <a:endParaRPr sz="3200" dirty="0">
              <a:latin typeface="Arial"/>
              <a:cs typeface="Arial"/>
            </a:endParaRPr>
          </a:p>
          <a:p>
            <a:pPr marL="756285" marR="5080" lvl="1" indent="-286385">
              <a:spcBef>
                <a:spcPts val="680"/>
              </a:spcBef>
              <a:buFont typeface="Arial"/>
              <a:buChar char="–"/>
              <a:tabLst>
                <a:tab pos="756920" algn="l"/>
              </a:tabLst>
            </a:pPr>
            <a:r>
              <a:rPr sz="3200" b="1" spc="-170" dirty="0">
                <a:latin typeface="Trebuchet MS"/>
                <a:cs typeface="Trebuchet MS"/>
              </a:rPr>
              <a:t>Comunicar </a:t>
            </a:r>
            <a:r>
              <a:rPr sz="3200" b="1" spc="-155" dirty="0">
                <a:latin typeface="Trebuchet MS"/>
                <a:cs typeface="Trebuchet MS"/>
              </a:rPr>
              <a:t>expectativas</a:t>
            </a:r>
            <a:r>
              <a:rPr sz="3200" spc="-155" dirty="0">
                <a:latin typeface="Arial"/>
                <a:cs typeface="Arial"/>
              </a:rPr>
              <a:t>—explique </a:t>
            </a:r>
            <a:r>
              <a:rPr sz="3200" spc="-120" dirty="0">
                <a:latin typeface="Arial"/>
                <a:cs typeface="Arial"/>
              </a:rPr>
              <a:t>qué </a:t>
            </a:r>
            <a:r>
              <a:rPr sz="3200" spc="-165" dirty="0">
                <a:latin typeface="Arial"/>
                <a:cs typeface="Arial"/>
              </a:rPr>
              <a:t>espera </a:t>
            </a:r>
            <a:r>
              <a:rPr sz="3200" spc="-85" dirty="0">
                <a:latin typeface="Arial"/>
                <a:cs typeface="Arial"/>
              </a:rPr>
              <a:t>del  </a:t>
            </a:r>
            <a:r>
              <a:rPr sz="3200" spc="-120" dirty="0">
                <a:latin typeface="Arial"/>
                <a:cs typeface="Arial"/>
              </a:rPr>
              <a:t>que sirve </a:t>
            </a:r>
            <a:r>
              <a:rPr sz="3200" spc="-130" dirty="0">
                <a:latin typeface="Arial"/>
                <a:cs typeface="Arial"/>
              </a:rPr>
              <a:t>en </a:t>
            </a:r>
            <a:r>
              <a:rPr sz="3200" spc="-135" dirty="0">
                <a:latin typeface="Arial"/>
                <a:cs typeface="Arial"/>
              </a:rPr>
              <a:t>una </a:t>
            </a:r>
            <a:r>
              <a:rPr sz="3200" spc="-155" dirty="0">
                <a:latin typeface="Arial"/>
                <a:cs typeface="Arial"/>
              </a:rPr>
              <a:t>capacidad </a:t>
            </a:r>
            <a:r>
              <a:rPr sz="3200" spc="-85" dirty="0">
                <a:latin typeface="Arial"/>
                <a:cs typeface="Arial"/>
              </a:rPr>
              <a:t>particular, </a:t>
            </a:r>
            <a:r>
              <a:rPr sz="3200" spc="-130" dirty="0">
                <a:latin typeface="Arial"/>
                <a:cs typeface="Arial"/>
              </a:rPr>
              <a:t>como en </a:t>
            </a:r>
            <a:r>
              <a:rPr sz="3200" spc="-100" dirty="0">
                <a:latin typeface="Arial"/>
                <a:cs typeface="Arial"/>
              </a:rPr>
              <a:t>la  </a:t>
            </a:r>
            <a:r>
              <a:rPr sz="3200" spc="-140" dirty="0">
                <a:latin typeface="Arial"/>
                <a:cs typeface="Arial"/>
              </a:rPr>
              <a:t>cabina </a:t>
            </a:r>
            <a:r>
              <a:rPr sz="3200" spc="-130" dirty="0">
                <a:latin typeface="Arial"/>
                <a:cs typeface="Arial"/>
              </a:rPr>
              <a:t>de </a:t>
            </a:r>
            <a:r>
              <a:rPr sz="3200" spc="-110" dirty="0">
                <a:latin typeface="Arial"/>
                <a:cs typeface="Arial"/>
              </a:rPr>
              <a:t>sonido </a:t>
            </a:r>
            <a:r>
              <a:rPr sz="3200" spc="-85" dirty="0">
                <a:latin typeface="Arial"/>
                <a:cs typeface="Arial"/>
              </a:rPr>
              <a:t>o </a:t>
            </a:r>
            <a:r>
              <a:rPr sz="3200" spc="-130" dirty="0">
                <a:latin typeface="Arial"/>
                <a:cs typeface="Arial"/>
              </a:rPr>
              <a:t>en </a:t>
            </a:r>
            <a:r>
              <a:rPr sz="3200" spc="-75" dirty="0">
                <a:latin typeface="Arial"/>
                <a:cs typeface="Arial"/>
              </a:rPr>
              <a:t>el </a:t>
            </a:r>
            <a:r>
              <a:rPr sz="3200" spc="-105" dirty="0">
                <a:latin typeface="Arial"/>
                <a:cs typeface="Arial"/>
              </a:rPr>
              <a:t>estacionamiento</a:t>
            </a:r>
            <a:r>
              <a:rPr sz="3200" spc="-320" dirty="0">
                <a:latin typeface="Arial"/>
                <a:cs typeface="Arial"/>
              </a:rPr>
              <a:t> </a:t>
            </a:r>
            <a:r>
              <a:rPr sz="3200" spc="-90" dirty="0">
                <a:latin typeface="Arial"/>
                <a:cs typeface="Arial"/>
              </a:rPr>
              <a:t>recibiendo  </a:t>
            </a:r>
            <a:r>
              <a:rPr sz="3200" spc="-220" dirty="0">
                <a:latin typeface="Arial"/>
                <a:cs typeface="Arial"/>
              </a:rPr>
              <a:t>a </a:t>
            </a:r>
            <a:r>
              <a:rPr sz="3200" spc="-125" dirty="0">
                <a:latin typeface="Arial"/>
                <a:cs typeface="Arial"/>
              </a:rPr>
              <a:t>los </a:t>
            </a:r>
            <a:r>
              <a:rPr sz="3200" spc="-120" dirty="0">
                <a:latin typeface="Arial"/>
                <a:cs typeface="Arial"/>
              </a:rPr>
              <a:t>que</a:t>
            </a:r>
            <a:r>
              <a:rPr sz="3200" spc="-70" dirty="0">
                <a:latin typeface="Arial"/>
                <a:cs typeface="Arial"/>
              </a:rPr>
              <a:t> </a:t>
            </a:r>
            <a:r>
              <a:rPr sz="3200" spc="-120" dirty="0">
                <a:latin typeface="Arial"/>
                <a:cs typeface="Arial"/>
              </a:rPr>
              <a:t>llegan.</a:t>
            </a:r>
            <a:endParaRPr sz="3200" dirty="0">
              <a:latin typeface="Arial"/>
              <a:cs typeface="Arial"/>
            </a:endParaRPr>
          </a:p>
        </p:txBody>
      </p:sp>
      <p:sp>
        <p:nvSpPr>
          <p:cNvPr id="7" name="Title 6">
            <a:extLst>
              <a:ext uri="{FF2B5EF4-FFF2-40B4-BE49-F238E27FC236}">
                <a16:creationId xmlns:a16="http://schemas.microsoft.com/office/drawing/2014/main" id="{CBFEDD79-52F2-49B8-B48F-CA66B482272D}"/>
              </a:ext>
            </a:extLst>
          </p:cNvPr>
          <p:cNvSpPr>
            <a:spLocks noGrp="1"/>
          </p:cNvSpPr>
          <p:nvPr>
            <p:ph type="title"/>
          </p:nvPr>
        </p:nvSpPr>
        <p:spPr>
          <a:xfrm>
            <a:off x="152400" y="0"/>
            <a:ext cx="7886700" cy="1325563"/>
          </a:xfrm>
        </p:spPr>
        <p:txBody>
          <a:bodyPr/>
          <a:lstStyle/>
          <a:p>
            <a:r>
              <a:rPr lang="es-PR" dirty="0"/>
              <a:t>SERVIR</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106161"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88</a:t>
            </a:fld>
            <a:endParaRPr spc="-60" dirty="0"/>
          </a:p>
        </p:txBody>
      </p:sp>
      <p:sp>
        <p:nvSpPr>
          <p:cNvPr id="4" name="object 4"/>
          <p:cNvSpPr txBox="1"/>
          <p:nvPr/>
        </p:nvSpPr>
        <p:spPr>
          <a:xfrm>
            <a:off x="152401" y="1600200"/>
            <a:ext cx="8991599" cy="4685257"/>
          </a:xfrm>
          <a:prstGeom prst="rect">
            <a:avLst/>
          </a:prstGeom>
        </p:spPr>
        <p:txBody>
          <a:bodyPr vert="horz" wrap="square" lIns="0" tIns="12065" rIns="0" bIns="0" rtlCol="0">
            <a:spAutoFit/>
          </a:bodyPr>
          <a:lstStyle/>
          <a:p>
            <a:pPr marL="355600" indent="-342900">
              <a:buChar char="•"/>
              <a:tabLst>
                <a:tab pos="355600" algn="l"/>
                <a:tab pos="356235" algn="l"/>
              </a:tabLst>
            </a:pPr>
            <a:r>
              <a:rPr sz="3600" spc="-190" dirty="0" err="1">
                <a:latin typeface="Arial"/>
                <a:cs typeface="Arial"/>
              </a:rPr>
              <a:t>Algunas</a:t>
            </a:r>
            <a:r>
              <a:rPr sz="3600" spc="-190" dirty="0">
                <a:latin typeface="Arial"/>
                <a:cs typeface="Arial"/>
              </a:rPr>
              <a:t> </a:t>
            </a:r>
            <a:r>
              <a:rPr sz="3600" spc="-150" dirty="0">
                <a:latin typeface="Arial"/>
                <a:cs typeface="Arial"/>
              </a:rPr>
              <a:t>perspectivas </a:t>
            </a:r>
            <a:r>
              <a:rPr sz="3600" spc="-145" dirty="0">
                <a:latin typeface="Arial"/>
                <a:cs typeface="Arial"/>
              </a:rPr>
              <a:t>de </a:t>
            </a:r>
            <a:r>
              <a:rPr sz="3600" spc="-100" dirty="0">
                <a:latin typeface="Arial"/>
                <a:cs typeface="Arial"/>
              </a:rPr>
              <a:t>un</a:t>
            </a:r>
            <a:r>
              <a:rPr sz="3600" spc="-170" dirty="0">
                <a:latin typeface="Arial"/>
                <a:cs typeface="Arial"/>
              </a:rPr>
              <a:t> </a:t>
            </a:r>
            <a:r>
              <a:rPr sz="3600" spc="-135" dirty="0">
                <a:latin typeface="Arial"/>
                <a:cs typeface="Arial"/>
              </a:rPr>
              <a:t>líder.</a:t>
            </a:r>
            <a:endParaRPr sz="3600" dirty="0">
              <a:latin typeface="Arial"/>
              <a:cs typeface="Arial"/>
            </a:endParaRPr>
          </a:p>
          <a:p>
            <a:pPr marL="756285" marR="5080" lvl="1" indent="-286385">
              <a:spcBef>
                <a:spcPts val="690"/>
              </a:spcBef>
              <a:buFont typeface="Arial"/>
              <a:buChar char="–"/>
              <a:tabLst>
                <a:tab pos="756920" algn="l"/>
              </a:tabLst>
            </a:pPr>
            <a:r>
              <a:rPr sz="3200" b="1" spc="-145" dirty="0">
                <a:latin typeface="Trebuchet MS"/>
                <a:cs typeface="Trebuchet MS"/>
              </a:rPr>
              <a:t>Capacitar</a:t>
            </a:r>
            <a:r>
              <a:rPr sz="3200" spc="-145" dirty="0">
                <a:latin typeface="Arial"/>
                <a:cs typeface="Arial"/>
              </a:rPr>
              <a:t>—comunique </a:t>
            </a:r>
            <a:r>
              <a:rPr sz="3200" spc="-90" dirty="0">
                <a:latin typeface="Arial"/>
                <a:cs typeface="Arial"/>
              </a:rPr>
              <a:t>un </a:t>
            </a:r>
            <a:r>
              <a:rPr sz="3200" spc="-80" dirty="0">
                <a:latin typeface="Arial"/>
                <a:cs typeface="Arial"/>
              </a:rPr>
              <a:t>fundamento </a:t>
            </a:r>
            <a:r>
              <a:rPr sz="3200" spc="-95" dirty="0">
                <a:latin typeface="Arial"/>
                <a:cs typeface="Arial"/>
              </a:rPr>
              <a:t>bíblico  </a:t>
            </a:r>
            <a:r>
              <a:rPr sz="3200" spc="-85" dirty="0">
                <a:latin typeface="Arial"/>
                <a:cs typeface="Arial"/>
              </a:rPr>
              <a:t>del </a:t>
            </a:r>
            <a:r>
              <a:rPr sz="3200" spc="-60" dirty="0">
                <a:latin typeface="Arial"/>
                <a:cs typeface="Arial"/>
              </a:rPr>
              <a:t>trabajo </a:t>
            </a:r>
            <a:r>
              <a:rPr sz="3200" spc="-130" dirty="0">
                <a:latin typeface="Arial"/>
                <a:cs typeface="Arial"/>
              </a:rPr>
              <a:t>en </a:t>
            </a:r>
            <a:r>
              <a:rPr sz="3200" spc="-100" dirty="0">
                <a:latin typeface="Arial"/>
                <a:cs typeface="Arial"/>
              </a:rPr>
              <a:t>la </a:t>
            </a:r>
            <a:r>
              <a:rPr sz="3200" spc="-130" dirty="0">
                <a:latin typeface="Arial"/>
                <a:cs typeface="Arial"/>
              </a:rPr>
              <a:t>iglesia </a:t>
            </a:r>
            <a:r>
              <a:rPr sz="3200" spc="-110" dirty="0">
                <a:latin typeface="Arial"/>
                <a:cs typeface="Arial"/>
              </a:rPr>
              <a:t>(ejemplos </a:t>
            </a:r>
            <a:r>
              <a:rPr sz="3200" spc="-120" dirty="0">
                <a:latin typeface="Arial"/>
                <a:cs typeface="Arial"/>
              </a:rPr>
              <a:t>bíblicos </a:t>
            </a:r>
            <a:r>
              <a:rPr sz="3200" spc="-135" dirty="0">
                <a:latin typeface="Arial"/>
                <a:cs typeface="Arial"/>
              </a:rPr>
              <a:t>de  </a:t>
            </a:r>
            <a:r>
              <a:rPr sz="3200" spc="-105" dirty="0">
                <a:latin typeface="Arial"/>
                <a:cs typeface="Arial"/>
              </a:rPr>
              <a:t>servicio), </a:t>
            </a:r>
            <a:r>
              <a:rPr sz="3200" spc="-130" dirty="0">
                <a:latin typeface="Arial"/>
                <a:cs typeface="Arial"/>
              </a:rPr>
              <a:t>provea </a:t>
            </a:r>
            <a:r>
              <a:rPr sz="3200" spc="-150" dirty="0">
                <a:latin typeface="Arial"/>
                <a:cs typeface="Arial"/>
              </a:rPr>
              <a:t>recursos </a:t>
            </a:r>
            <a:r>
              <a:rPr sz="3200" spc="-160" dirty="0">
                <a:latin typeface="Arial"/>
                <a:cs typeface="Arial"/>
              </a:rPr>
              <a:t>adecuados, </a:t>
            </a:r>
            <a:r>
              <a:rPr sz="3200" spc="-135" dirty="0">
                <a:latin typeface="Arial"/>
                <a:cs typeface="Arial"/>
              </a:rPr>
              <a:t>y  </a:t>
            </a:r>
            <a:r>
              <a:rPr sz="3200" spc="-185" dirty="0">
                <a:latin typeface="Arial"/>
                <a:cs typeface="Arial"/>
              </a:rPr>
              <a:t>asegúrese </a:t>
            </a:r>
            <a:r>
              <a:rPr sz="3200" spc="-130" dirty="0">
                <a:latin typeface="Arial"/>
                <a:cs typeface="Arial"/>
              </a:rPr>
              <a:t>de </a:t>
            </a:r>
            <a:r>
              <a:rPr sz="3200" spc="-120" dirty="0">
                <a:latin typeface="Arial"/>
                <a:cs typeface="Arial"/>
              </a:rPr>
              <a:t>que </a:t>
            </a:r>
            <a:r>
              <a:rPr sz="3200" spc="-125" dirty="0">
                <a:latin typeface="Arial"/>
                <a:cs typeface="Arial"/>
              </a:rPr>
              <a:t>los </a:t>
            </a:r>
            <a:r>
              <a:rPr sz="3200" spc="-85" dirty="0">
                <a:latin typeface="Arial"/>
                <a:cs typeface="Arial"/>
              </a:rPr>
              <a:t>voluntarios </a:t>
            </a:r>
            <a:r>
              <a:rPr sz="3200" spc="-125" dirty="0">
                <a:latin typeface="Arial"/>
                <a:cs typeface="Arial"/>
              </a:rPr>
              <a:t>sirvan </a:t>
            </a:r>
            <a:r>
              <a:rPr sz="3200" spc="-100" dirty="0">
                <a:latin typeface="Arial"/>
                <a:cs typeface="Arial"/>
              </a:rPr>
              <a:t>al  </a:t>
            </a:r>
            <a:r>
              <a:rPr sz="3200" spc="-180" dirty="0">
                <a:latin typeface="Arial"/>
                <a:cs typeface="Arial"/>
              </a:rPr>
              <a:t>Señor </a:t>
            </a:r>
            <a:r>
              <a:rPr sz="3200" spc="-130" dirty="0">
                <a:latin typeface="Arial"/>
                <a:cs typeface="Arial"/>
              </a:rPr>
              <a:t>de acuerdo </a:t>
            </a:r>
            <a:r>
              <a:rPr sz="3200" spc="-220" dirty="0">
                <a:latin typeface="Arial"/>
                <a:cs typeface="Arial"/>
              </a:rPr>
              <a:t>a </a:t>
            </a:r>
            <a:r>
              <a:rPr sz="3200" spc="-200" dirty="0">
                <a:latin typeface="Arial"/>
                <a:cs typeface="Arial"/>
              </a:rPr>
              <a:t>su </a:t>
            </a:r>
            <a:r>
              <a:rPr sz="3200" spc="-50" dirty="0">
                <a:latin typeface="Arial"/>
                <a:cs typeface="Arial"/>
              </a:rPr>
              <a:t>talento </a:t>
            </a:r>
            <a:r>
              <a:rPr sz="3200" spc="-85" dirty="0">
                <a:latin typeface="Arial"/>
                <a:cs typeface="Arial"/>
              </a:rPr>
              <a:t>o </a:t>
            </a:r>
            <a:r>
              <a:rPr sz="3200" spc="-90" dirty="0">
                <a:latin typeface="Arial"/>
                <a:cs typeface="Arial"/>
              </a:rPr>
              <a:t>habilidad.</a:t>
            </a:r>
            <a:endParaRPr sz="3200" dirty="0">
              <a:latin typeface="Arial"/>
              <a:cs typeface="Arial"/>
            </a:endParaRPr>
          </a:p>
          <a:p>
            <a:pPr marL="756285" marR="697865" lvl="1" indent="-286385">
              <a:spcBef>
                <a:spcPts val="675"/>
              </a:spcBef>
              <a:buFont typeface="Arial"/>
              <a:buChar char="–"/>
              <a:tabLst>
                <a:tab pos="756920" algn="l"/>
              </a:tabLst>
            </a:pPr>
            <a:r>
              <a:rPr sz="3200" b="1" spc="-145" dirty="0">
                <a:latin typeface="Trebuchet MS"/>
                <a:cs typeface="Trebuchet MS"/>
              </a:rPr>
              <a:t>Designar</a:t>
            </a:r>
            <a:r>
              <a:rPr sz="3200" spc="-145" dirty="0">
                <a:latin typeface="Arial"/>
                <a:cs typeface="Arial"/>
              </a:rPr>
              <a:t>—delegue </a:t>
            </a:r>
            <a:r>
              <a:rPr sz="3200" spc="-135" dirty="0">
                <a:latin typeface="Arial"/>
                <a:cs typeface="Arial"/>
              </a:rPr>
              <a:t>una </a:t>
            </a:r>
            <a:r>
              <a:rPr sz="3200" spc="-114" dirty="0">
                <a:latin typeface="Arial"/>
                <a:cs typeface="Arial"/>
              </a:rPr>
              <a:t>responsabilidad </a:t>
            </a:r>
            <a:r>
              <a:rPr sz="3200" spc="-135" dirty="0">
                <a:latin typeface="Arial"/>
                <a:cs typeface="Arial"/>
              </a:rPr>
              <a:t>y  </a:t>
            </a:r>
            <a:r>
              <a:rPr sz="3200" spc="-160" dirty="0">
                <a:latin typeface="Arial"/>
                <a:cs typeface="Arial"/>
              </a:rPr>
              <a:t>conceda </a:t>
            </a:r>
            <a:r>
              <a:rPr sz="3200" spc="-70" dirty="0">
                <a:latin typeface="Arial"/>
                <a:cs typeface="Arial"/>
              </a:rPr>
              <a:t>autoridad </a:t>
            </a:r>
            <a:r>
              <a:rPr sz="3200" spc="-140" dirty="0">
                <a:latin typeface="Arial"/>
                <a:cs typeface="Arial"/>
              </a:rPr>
              <a:t>para </a:t>
            </a:r>
            <a:r>
              <a:rPr sz="3200" spc="-120" dirty="0">
                <a:latin typeface="Arial"/>
                <a:cs typeface="Arial"/>
              </a:rPr>
              <a:t>que </a:t>
            </a:r>
            <a:r>
              <a:rPr sz="3200" spc="-105" dirty="0">
                <a:latin typeface="Arial"/>
                <a:cs typeface="Arial"/>
              </a:rPr>
              <a:t>realicen </a:t>
            </a:r>
            <a:r>
              <a:rPr sz="3200" spc="-204" dirty="0">
                <a:latin typeface="Arial"/>
                <a:cs typeface="Arial"/>
              </a:rPr>
              <a:t>su  </a:t>
            </a:r>
            <a:r>
              <a:rPr sz="3200" spc="-65" dirty="0">
                <a:latin typeface="Arial"/>
                <a:cs typeface="Arial"/>
              </a:rPr>
              <a:t>trabajo.</a:t>
            </a:r>
            <a:endParaRPr sz="3200" dirty="0">
              <a:latin typeface="Arial"/>
              <a:cs typeface="Arial"/>
            </a:endParaRPr>
          </a:p>
        </p:txBody>
      </p:sp>
      <p:sp>
        <p:nvSpPr>
          <p:cNvPr id="7" name="Title 6">
            <a:extLst>
              <a:ext uri="{FF2B5EF4-FFF2-40B4-BE49-F238E27FC236}">
                <a16:creationId xmlns:a16="http://schemas.microsoft.com/office/drawing/2014/main" id="{D1878553-8B99-4F39-ADF8-F04CAE6FF723}"/>
              </a:ext>
            </a:extLst>
          </p:cNvPr>
          <p:cNvSpPr>
            <a:spLocks noGrp="1"/>
          </p:cNvSpPr>
          <p:nvPr>
            <p:ph type="title"/>
          </p:nvPr>
        </p:nvSpPr>
        <p:spPr>
          <a:xfrm>
            <a:off x="24581" y="-52950"/>
            <a:ext cx="7886700" cy="1325563"/>
          </a:xfrm>
        </p:spPr>
        <p:txBody>
          <a:bodyPr/>
          <a:lstStyle/>
          <a:p>
            <a:r>
              <a:rPr lang="es-PR" dirty="0"/>
              <a:t>SERVIR</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89</a:t>
            </a:fld>
            <a:endParaRPr spc="-60" dirty="0"/>
          </a:p>
        </p:txBody>
      </p:sp>
      <p:sp>
        <p:nvSpPr>
          <p:cNvPr id="4" name="object 4"/>
          <p:cNvSpPr txBox="1"/>
          <p:nvPr/>
        </p:nvSpPr>
        <p:spPr>
          <a:xfrm>
            <a:off x="381000" y="1447801"/>
            <a:ext cx="8458200" cy="4685257"/>
          </a:xfrm>
          <a:prstGeom prst="rect">
            <a:avLst/>
          </a:prstGeom>
        </p:spPr>
        <p:txBody>
          <a:bodyPr vert="horz" wrap="square" lIns="0" tIns="12065" rIns="0" bIns="0" rtlCol="0">
            <a:spAutoFit/>
          </a:bodyPr>
          <a:lstStyle/>
          <a:p>
            <a:pPr marL="355600" indent="-342900">
              <a:spcBef>
                <a:spcPts val="3550"/>
              </a:spcBef>
              <a:buChar char="•"/>
              <a:tabLst>
                <a:tab pos="354965" algn="l"/>
                <a:tab pos="355600" algn="l"/>
              </a:tabLst>
            </a:pPr>
            <a:r>
              <a:rPr lang="es-PR" sz="4000" spc="-190" dirty="0">
                <a:latin typeface="Arial"/>
                <a:cs typeface="Arial"/>
              </a:rPr>
              <a:t>A</a:t>
            </a:r>
            <a:r>
              <a:rPr sz="4000" spc="-190" dirty="0" err="1">
                <a:latin typeface="Arial"/>
                <a:cs typeface="Arial"/>
              </a:rPr>
              <a:t>lgunas</a:t>
            </a:r>
            <a:r>
              <a:rPr sz="4000" spc="-190" dirty="0">
                <a:latin typeface="Arial"/>
                <a:cs typeface="Arial"/>
              </a:rPr>
              <a:t> </a:t>
            </a:r>
            <a:r>
              <a:rPr sz="4000" spc="-150" dirty="0">
                <a:latin typeface="Arial"/>
                <a:cs typeface="Arial"/>
              </a:rPr>
              <a:t>perspectivas </a:t>
            </a:r>
            <a:r>
              <a:rPr sz="4000" spc="-145" dirty="0">
                <a:latin typeface="Arial"/>
                <a:cs typeface="Arial"/>
              </a:rPr>
              <a:t>de </a:t>
            </a:r>
            <a:r>
              <a:rPr sz="4000" spc="-100" dirty="0">
                <a:latin typeface="Arial"/>
                <a:cs typeface="Arial"/>
              </a:rPr>
              <a:t>un</a:t>
            </a:r>
            <a:r>
              <a:rPr sz="4000" spc="-175" dirty="0">
                <a:latin typeface="Arial"/>
                <a:cs typeface="Arial"/>
              </a:rPr>
              <a:t> </a:t>
            </a:r>
            <a:r>
              <a:rPr sz="4000" spc="-135" dirty="0">
                <a:latin typeface="Arial"/>
                <a:cs typeface="Arial"/>
              </a:rPr>
              <a:t>líder.</a:t>
            </a:r>
            <a:endParaRPr sz="4000" dirty="0">
              <a:latin typeface="Arial"/>
              <a:cs typeface="Arial"/>
            </a:endParaRPr>
          </a:p>
          <a:p>
            <a:pPr marL="756285" marR="5080" lvl="1" indent="-286385" algn="just">
              <a:spcBef>
                <a:spcPts val="690"/>
              </a:spcBef>
              <a:buFont typeface="Arial"/>
              <a:buChar char="–"/>
              <a:tabLst>
                <a:tab pos="756920" algn="l"/>
              </a:tabLst>
            </a:pPr>
            <a:r>
              <a:rPr sz="3600" b="1" spc="-165" dirty="0">
                <a:latin typeface="Trebuchet MS"/>
                <a:cs typeface="Trebuchet MS"/>
              </a:rPr>
              <a:t>Evaluar</a:t>
            </a:r>
            <a:r>
              <a:rPr sz="3600" spc="-165" dirty="0">
                <a:latin typeface="Arial"/>
                <a:cs typeface="Arial"/>
              </a:rPr>
              <a:t>—revise </a:t>
            </a:r>
            <a:r>
              <a:rPr sz="3600" spc="-170" dirty="0">
                <a:latin typeface="Arial"/>
                <a:cs typeface="Arial"/>
              </a:rPr>
              <a:t>las </a:t>
            </a:r>
            <a:r>
              <a:rPr sz="3600" spc="-130" dirty="0">
                <a:latin typeface="Arial"/>
                <a:cs typeface="Arial"/>
              </a:rPr>
              <a:t>expectativas </a:t>
            </a:r>
            <a:r>
              <a:rPr sz="3600" spc="-135" dirty="0">
                <a:latin typeface="Arial"/>
                <a:cs typeface="Arial"/>
              </a:rPr>
              <a:t>y </a:t>
            </a:r>
            <a:r>
              <a:rPr sz="3600" spc="-140" dirty="0">
                <a:latin typeface="Arial"/>
                <a:cs typeface="Arial"/>
              </a:rPr>
              <a:t>evalúe </a:t>
            </a:r>
            <a:r>
              <a:rPr sz="3600" spc="-75" dirty="0">
                <a:latin typeface="Arial"/>
                <a:cs typeface="Arial"/>
              </a:rPr>
              <a:t>el  </a:t>
            </a:r>
            <a:r>
              <a:rPr sz="3600" spc="-140" dirty="0">
                <a:latin typeface="Arial"/>
                <a:cs typeface="Arial"/>
              </a:rPr>
              <a:t>desempeño. </a:t>
            </a:r>
            <a:r>
              <a:rPr sz="3600" spc="-225" dirty="0">
                <a:latin typeface="Arial"/>
                <a:cs typeface="Arial"/>
              </a:rPr>
              <a:t>Este </a:t>
            </a:r>
            <a:r>
              <a:rPr sz="3600" spc="-240" dirty="0">
                <a:latin typeface="Arial"/>
                <a:cs typeface="Arial"/>
              </a:rPr>
              <a:t>es </a:t>
            </a:r>
            <a:r>
              <a:rPr sz="3600" spc="-75" dirty="0">
                <a:latin typeface="Arial"/>
                <a:cs typeface="Arial"/>
              </a:rPr>
              <a:t>el momento </a:t>
            </a:r>
            <a:r>
              <a:rPr sz="3600" spc="-110" dirty="0">
                <a:latin typeface="Arial"/>
                <a:cs typeface="Arial"/>
              </a:rPr>
              <a:t>donde </a:t>
            </a:r>
            <a:r>
              <a:rPr sz="3600" spc="-170" dirty="0">
                <a:latin typeface="Arial"/>
                <a:cs typeface="Arial"/>
              </a:rPr>
              <a:t>las  </a:t>
            </a:r>
            <a:r>
              <a:rPr sz="3600" spc="-165" dirty="0">
                <a:latin typeface="Arial"/>
                <a:cs typeface="Arial"/>
              </a:rPr>
              <a:t>personas </a:t>
            </a:r>
            <a:r>
              <a:rPr sz="3600" spc="-125" dirty="0">
                <a:latin typeface="Arial"/>
                <a:cs typeface="Arial"/>
              </a:rPr>
              <a:t>deben </a:t>
            </a:r>
            <a:r>
              <a:rPr sz="3600" spc="-50" dirty="0">
                <a:latin typeface="Arial"/>
                <a:cs typeface="Arial"/>
              </a:rPr>
              <a:t>rendir</a:t>
            </a:r>
            <a:r>
              <a:rPr sz="3600" spc="-85" dirty="0">
                <a:latin typeface="Arial"/>
                <a:cs typeface="Arial"/>
              </a:rPr>
              <a:t> </a:t>
            </a:r>
            <a:r>
              <a:rPr sz="3600" spc="-135" dirty="0">
                <a:latin typeface="Arial"/>
                <a:cs typeface="Arial"/>
              </a:rPr>
              <a:t>cuentas.</a:t>
            </a:r>
            <a:endParaRPr sz="3600" dirty="0">
              <a:latin typeface="Arial"/>
              <a:cs typeface="Arial"/>
            </a:endParaRPr>
          </a:p>
          <a:p>
            <a:pPr marL="756285" marR="78105" lvl="1" indent="-286385">
              <a:spcBef>
                <a:spcPts val="670"/>
              </a:spcBef>
              <a:buFont typeface="Arial"/>
              <a:buChar char="–"/>
              <a:tabLst>
                <a:tab pos="756920" algn="l"/>
              </a:tabLst>
            </a:pPr>
            <a:r>
              <a:rPr sz="3600" b="1" spc="-135" dirty="0">
                <a:latin typeface="Trebuchet MS"/>
                <a:cs typeface="Trebuchet MS"/>
              </a:rPr>
              <a:t>Animar</a:t>
            </a:r>
            <a:r>
              <a:rPr sz="3600" spc="-135" dirty="0">
                <a:latin typeface="Arial"/>
                <a:cs typeface="Arial"/>
              </a:rPr>
              <a:t>—recuerde </a:t>
            </a:r>
            <a:r>
              <a:rPr sz="3600" spc="-120" dirty="0">
                <a:latin typeface="Arial"/>
                <a:cs typeface="Arial"/>
              </a:rPr>
              <a:t>que </a:t>
            </a:r>
            <a:r>
              <a:rPr sz="3600" spc="-185" dirty="0">
                <a:latin typeface="Arial"/>
                <a:cs typeface="Arial"/>
              </a:rPr>
              <a:t>estas </a:t>
            </a:r>
            <a:r>
              <a:rPr sz="3600" spc="-165" dirty="0">
                <a:latin typeface="Arial"/>
                <a:cs typeface="Arial"/>
              </a:rPr>
              <a:t>personas son  </a:t>
            </a:r>
            <a:r>
              <a:rPr sz="3600" spc="-95" dirty="0">
                <a:latin typeface="Arial"/>
                <a:cs typeface="Arial"/>
              </a:rPr>
              <a:t>voluntarias. </a:t>
            </a:r>
            <a:r>
              <a:rPr sz="3600" spc="-165" dirty="0">
                <a:latin typeface="Arial"/>
                <a:cs typeface="Arial"/>
              </a:rPr>
              <a:t>Celebre </a:t>
            </a:r>
            <a:r>
              <a:rPr sz="3600" spc="-200" dirty="0">
                <a:latin typeface="Arial"/>
                <a:cs typeface="Arial"/>
              </a:rPr>
              <a:t>su </a:t>
            </a:r>
            <a:r>
              <a:rPr sz="3600" spc="-165" dirty="0">
                <a:latin typeface="Arial"/>
                <a:cs typeface="Arial"/>
              </a:rPr>
              <a:t>ayuda </a:t>
            </a:r>
            <a:r>
              <a:rPr sz="3600" spc="-130" dirty="0">
                <a:latin typeface="Arial"/>
                <a:cs typeface="Arial"/>
              </a:rPr>
              <a:t>en </a:t>
            </a:r>
            <a:r>
              <a:rPr sz="3600" spc="-80" dirty="0">
                <a:latin typeface="Arial"/>
                <a:cs typeface="Arial"/>
              </a:rPr>
              <a:t>público;  </a:t>
            </a:r>
            <a:r>
              <a:rPr sz="3600" spc="-65" dirty="0">
                <a:latin typeface="Arial"/>
                <a:cs typeface="Arial"/>
              </a:rPr>
              <a:t>corrija </a:t>
            </a:r>
            <a:r>
              <a:rPr sz="3600" spc="-130" dirty="0">
                <a:latin typeface="Arial"/>
                <a:cs typeface="Arial"/>
              </a:rPr>
              <a:t>en</a:t>
            </a:r>
            <a:r>
              <a:rPr sz="3600" spc="-215" dirty="0">
                <a:latin typeface="Arial"/>
                <a:cs typeface="Arial"/>
              </a:rPr>
              <a:t> </a:t>
            </a:r>
            <a:r>
              <a:rPr sz="3600" spc="-90" dirty="0">
                <a:latin typeface="Arial"/>
                <a:cs typeface="Arial"/>
              </a:rPr>
              <a:t>privado.</a:t>
            </a:r>
            <a:endParaRPr sz="3600" dirty="0">
              <a:latin typeface="Arial"/>
              <a:cs typeface="Arial"/>
            </a:endParaRPr>
          </a:p>
        </p:txBody>
      </p:sp>
      <p:sp>
        <p:nvSpPr>
          <p:cNvPr id="7" name="Title 6">
            <a:extLst>
              <a:ext uri="{FF2B5EF4-FFF2-40B4-BE49-F238E27FC236}">
                <a16:creationId xmlns:a16="http://schemas.microsoft.com/office/drawing/2014/main" id="{BBEB94A1-23E6-4CCF-80A4-201336CD19D6}"/>
              </a:ext>
            </a:extLst>
          </p:cNvPr>
          <p:cNvSpPr>
            <a:spLocks noGrp="1"/>
          </p:cNvSpPr>
          <p:nvPr>
            <p:ph type="title"/>
          </p:nvPr>
        </p:nvSpPr>
        <p:spPr>
          <a:xfrm>
            <a:off x="228600" y="32495"/>
            <a:ext cx="7886700" cy="1325563"/>
          </a:xfrm>
        </p:spPr>
        <p:txBody>
          <a:bodyPr/>
          <a:lstStyle/>
          <a:p>
            <a:r>
              <a:rPr lang="es-PR" dirty="0"/>
              <a:t>SERVIR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71E55D-8D7A-4C5C-9CD2-A0E10EDEA30F}"/>
              </a:ext>
            </a:extLst>
          </p:cNvPr>
          <p:cNvSpPr>
            <a:spLocks noGrp="1"/>
          </p:cNvSpPr>
          <p:nvPr>
            <p:ph type="ctrTitle"/>
          </p:nvPr>
        </p:nvSpPr>
        <p:spPr>
          <a:xfrm>
            <a:off x="241300" y="1122362"/>
            <a:ext cx="8680116" cy="2840037"/>
          </a:xfrm>
        </p:spPr>
        <p:txBody>
          <a:bodyPr>
            <a:normAutofit/>
          </a:bodyPr>
          <a:lstStyle/>
          <a:p>
            <a:r>
              <a:rPr lang="es-PR" dirty="0"/>
              <a:t>DISCÍPULOS TRANSFORMADOS</a:t>
            </a:r>
            <a:endParaRPr lang="en-US" dirty="0"/>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659463"/>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90</a:t>
            </a:fld>
            <a:endParaRPr spc="-60" dirty="0"/>
          </a:p>
        </p:txBody>
      </p:sp>
      <p:sp>
        <p:nvSpPr>
          <p:cNvPr id="4" name="object 4"/>
          <p:cNvSpPr txBox="1"/>
          <p:nvPr/>
        </p:nvSpPr>
        <p:spPr>
          <a:xfrm>
            <a:off x="152400" y="1447800"/>
            <a:ext cx="8991600" cy="4282583"/>
          </a:xfrm>
          <a:prstGeom prst="rect">
            <a:avLst/>
          </a:prstGeom>
        </p:spPr>
        <p:txBody>
          <a:bodyPr vert="horz" wrap="square" lIns="0" tIns="12065" rIns="0" bIns="0" rtlCol="0">
            <a:spAutoFit/>
          </a:bodyPr>
          <a:lstStyle/>
          <a:p>
            <a:pPr marL="355600" marR="889635" indent="-342900">
              <a:spcBef>
                <a:spcPts val="3235"/>
              </a:spcBef>
              <a:buChar char="•"/>
              <a:tabLst>
                <a:tab pos="354965" algn="l"/>
                <a:tab pos="355600" algn="l"/>
              </a:tabLst>
            </a:pPr>
            <a:r>
              <a:rPr sz="4000" spc="-135" dirty="0" err="1">
                <a:latin typeface="Arial"/>
                <a:cs typeface="Arial"/>
              </a:rPr>
              <a:t>Descubrir</a:t>
            </a:r>
            <a:r>
              <a:rPr sz="4000" spc="-135" dirty="0">
                <a:latin typeface="Arial"/>
                <a:cs typeface="Arial"/>
              </a:rPr>
              <a:t> </a:t>
            </a:r>
            <a:r>
              <a:rPr sz="4000" spc="-80" dirty="0">
                <a:latin typeface="Arial"/>
                <a:cs typeface="Arial"/>
              </a:rPr>
              <a:t>el </a:t>
            </a:r>
            <a:r>
              <a:rPr sz="4000" spc="-75" dirty="0">
                <a:latin typeface="Arial"/>
                <a:cs typeface="Arial"/>
              </a:rPr>
              <a:t>propósito </a:t>
            </a:r>
            <a:r>
              <a:rPr sz="4000" spc="-150" dirty="0">
                <a:latin typeface="Arial"/>
                <a:cs typeface="Arial"/>
              </a:rPr>
              <a:t>y </a:t>
            </a:r>
            <a:r>
              <a:rPr sz="4000" spc="-170" dirty="0">
                <a:latin typeface="Arial"/>
                <a:cs typeface="Arial"/>
              </a:rPr>
              <a:t>dones </a:t>
            </a:r>
            <a:r>
              <a:rPr sz="4000" spc="-145" dirty="0">
                <a:latin typeface="Arial"/>
                <a:cs typeface="Arial"/>
              </a:rPr>
              <a:t>de</a:t>
            </a:r>
            <a:r>
              <a:rPr sz="4000" spc="-445" dirty="0">
                <a:latin typeface="Arial"/>
                <a:cs typeface="Arial"/>
              </a:rPr>
              <a:t> </a:t>
            </a:r>
            <a:r>
              <a:rPr sz="4000" spc="-229" dirty="0">
                <a:latin typeface="Arial"/>
                <a:cs typeface="Arial"/>
              </a:rPr>
              <a:t>su  </a:t>
            </a:r>
            <a:r>
              <a:rPr sz="4000" spc="-125" dirty="0">
                <a:latin typeface="Arial"/>
                <a:cs typeface="Arial"/>
              </a:rPr>
              <a:t>discípulo. </a:t>
            </a:r>
            <a:r>
              <a:rPr sz="4000" spc="-245" dirty="0">
                <a:latin typeface="Arial"/>
                <a:cs typeface="Arial"/>
              </a:rPr>
              <a:t>(Tres </a:t>
            </a:r>
            <a:r>
              <a:rPr sz="4000" spc="-170" dirty="0">
                <a:latin typeface="Arial"/>
                <a:cs typeface="Arial"/>
              </a:rPr>
              <a:t>categorías </a:t>
            </a:r>
            <a:r>
              <a:rPr sz="4000" spc="-145" dirty="0">
                <a:latin typeface="Arial"/>
                <a:cs typeface="Arial"/>
              </a:rPr>
              <a:t>de</a:t>
            </a:r>
            <a:r>
              <a:rPr sz="4000" spc="-95" dirty="0">
                <a:latin typeface="Arial"/>
                <a:cs typeface="Arial"/>
              </a:rPr>
              <a:t> </a:t>
            </a:r>
            <a:r>
              <a:rPr sz="4000" spc="-160" dirty="0">
                <a:latin typeface="Arial"/>
                <a:cs typeface="Arial"/>
              </a:rPr>
              <a:t>dones)</a:t>
            </a:r>
            <a:endParaRPr sz="4000" dirty="0">
              <a:latin typeface="Arial"/>
              <a:cs typeface="Arial"/>
            </a:endParaRPr>
          </a:p>
          <a:p>
            <a:pPr marL="756285" marR="113664" lvl="1" indent="-286385">
              <a:spcBef>
                <a:spcPts val="690"/>
              </a:spcBef>
              <a:buChar char="–"/>
              <a:tabLst>
                <a:tab pos="756920" algn="l"/>
              </a:tabLst>
            </a:pPr>
            <a:r>
              <a:rPr sz="3600" spc="-265" dirty="0">
                <a:latin typeface="Arial"/>
                <a:cs typeface="Arial"/>
              </a:rPr>
              <a:t>Los </a:t>
            </a:r>
            <a:r>
              <a:rPr sz="3600" spc="-155" dirty="0">
                <a:latin typeface="Arial"/>
                <a:cs typeface="Arial"/>
              </a:rPr>
              <a:t>dones </a:t>
            </a:r>
            <a:r>
              <a:rPr sz="3600" spc="-130" dirty="0">
                <a:latin typeface="Arial"/>
                <a:cs typeface="Arial"/>
              </a:rPr>
              <a:t>de </a:t>
            </a:r>
            <a:r>
              <a:rPr sz="3600" spc="-100" dirty="0">
                <a:latin typeface="Arial"/>
                <a:cs typeface="Arial"/>
              </a:rPr>
              <a:t>la </a:t>
            </a:r>
            <a:r>
              <a:rPr sz="3600" spc="-110" dirty="0">
                <a:latin typeface="Arial"/>
                <a:cs typeface="Arial"/>
              </a:rPr>
              <a:t>manifestación </a:t>
            </a:r>
            <a:r>
              <a:rPr sz="3600" spc="-85" dirty="0">
                <a:latin typeface="Arial"/>
                <a:cs typeface="Arial"/>
              </a:rPr>
              <a:t>del </a:t>
            </a:r>
            <a:r>
              <a:rPr sz="3600" spc="-120" dirty="0">
                <a:latin typeface="Arial"/>
                <a:cs typeface="Arial"/>
              </a:rPr>
              <a:t>Espíritu (1  </a:t>
            </a:r>
            <a:r>
              <a:rPr sz="3600" spc="-105" dirty="0">
                <a:latin typeface="Arial"/>
                <a:cs typeface="Arial"/>
              </a:rPr>
              <a:t>Corintios</a:t>
            </a:r>
            <a:r>
              <a:rPr sz="3600" spc="-135" dirty="0">
                <a:latin typeface="Arial"/>
                <a:cs typeface="Arial"/>
              </a:rPr>
              <a:t> </a:t>
            </a:r>
            <a:r>
              <a:rPr sz="3600" spc="-125" dirty="0">
                <a:latin typeface="Arial"/>
                <a:cs typeface="Arial"/>
              </a:rPr>
              <a:t>12)</a:t>
            </a:r>
            <a:endParaRPr sz="3600" dirty="0">
              <a:latin typeface="Arial"/>
              <a:cs typeface="Arial"/>
            </a:endParaRPr>
          </a:p>
          <a:p>
            <a:pPr marL="756285" marR="5080" lvl="1" indent="-286385">
              <a:spcBef>
                <a:spcPts val="675"/>
              </a:spcBef>
              <a:buChar char="–"/>
              <a:tabLst>
                <a:tab pos="756920" algn="l"/>
              </a:tabLst>
            </a:pPr>
            <a:r>
              <a:rPr sz="3600" spc="-265" dirty="0">
                <a:latin typeface="Arial"/>
                <a:cs typeface="Arial"/>
              </a:rPr>
              <a:t>Los </a:t>
            </a:r>
            <a:r>
              <a:rPr sz="3600" spc="-155" dirty="0">
                <a:latin typeface="Arial"/>
                <a:cs typeface="Arial"/>
              </a:rPr>
              <a:t>dones </a:t>
            </a:r>
            <a:r>
              <a:rPr sz="3600" spc="-95" dirty="0">
                <a:latin typeface="Arial"/>
                <a:cs typeface="Arial"/>
              </a:rPr>
              <a:t>ministeriales, </a:t>
            </a:r>
            <a:r>
              <a:rPr sz="3600" spc="-120" dirty="0">
                <a:latin typeface="Arial"/>
                <a:cs typeface="Arial"/>
              </a:rPr>
              <a:t>que encontramos </a:t>
            </a:r>
            <a:r>
              <a:rPr sz="3600" spc="-130" dirty="0">
                <a:latin typeface="Arial"/>
                <a:cs typeface="Arial"/>
              </a:rPr>
              <a:t>en  </a:t>
            </a:r>
            <a:r>
              <a:rPr sz="3600" spc="-210" dirty="0">
                <a:latin typeface="Arial"/>
                <a:cs typeface="Arial"/>
              </a:rPr>
              <a:t>Efesios</a:t>
            </a:r>
            <a:r>
              <a:rPr sz="3600" spc="-155" dirty="0">
                <a:latin typeface="Arial"/>
                <a:cs typeface="Arial"/>
              </a:rPr>
              <a:t> </a:t>
            </a:r>
            <a:r>
              <a:rPr sz="3600" spc="-110" dirty="0">
                <a:latin typeface="Arial"/>
                <a:cs typeface="Arial"/>
              </a:rPr>
              <a:t>4.</a:t>
            </a:r>
            <a:endParaRPr sz="3600" dirty="0">
              <a:latin typeface="Arial"/>
              <a:cs typeface="Arial"/>
            </a:endParaRPr>
          </a:p>
          <a:p>
            <a:pPr marL="756285" lvl="1" indent="-286385">
              <a:spcBef>
                <a:spcPts val="675"/>
              </a:spcBef>
              <a:buChar char="–"/>
              <a:tabLst>
                <a:tab pos="756920" algn="l"/>
              </a:tabLst>
            </a:pPr>
            <a:r>
              <a:rPr sz="3600" spc="-265" dirty="0">
                <a:latin typeface="Arial"/>
                <a:cs typeface="Arial"/>
              </a:rPr>
              <a:t>Los </a:t>
            </a:r>
            <a:r>
              <a:rPr sz="3600" spc="-155" dirty="0">
                <a:latin typeface="Arial"/>
                <a:cs typeface="Arial"/>
              </a:rPr>
              <a:t>dones </a:t>
            </a:r>
            <a:r>
              <a:rPr sz="3600" spc="-130" dirty="0">
                <a:latin typeface="Arial"/>
                <a:cs typeface="Arial"/>
              </a:rPr>
              <a:t>de </a:t>
            </a:r>
            <a:r>
              <a:rPr sz="3600" spc="-80" dirty="0">
                <a:latin typeface="Arial"/>
                <a:cs typeface="Arial"/>
              </a:rPr>
              <a:t>motivación </a:t>
            </a:r>
            <a:r>
              <a:rPr sz="3600" spc="-130" dirty="0">
                <a:latin typeface="Arial"/>
                <a:cs typeface="Arial"/>
              </a:rPr>
              <a:t>en </a:t>
            </a:r>
            <a:r>
              <a:rPr sz="3600" spc="-210" dirty="0">
                <a:latin typeface="Arial"/>
                <a:cs typeface="Arial"/>
              </a:rPr>
              <a:t>Romanos</a:t>
            </a:r>
            <a:r>
              <a:rPr sz="3600" spc="-60" dirty="0">
                <a:latin typeface="Arial"/>
                <a:cs typeface="Arial"/>
              </a:rPr>
              <a:t> </a:t>
            </a:r>
            <a:r>
              <a:rPr sz="3600" spc="-145" dirty="0">
                <a:latin typeface="Arial"/>
                <a:cs typeface="Arial"/>
              </a:rPr>
              <a:t>12</a:t>
            </a:r>
            <a:endParaRPr sz="3600" dirty="0">
              <a:latin typeface="Arial"/>
              <a:cs typeface="Arial"/>
            </a:endParaRPr>
          </a:p>
        </p:txBody>
      </p:sp>
      <p:sp>
        <p:nvSpPr>
          <p:cNvPr id="7" name="Title 6">
            <a:extLst>
              <a:ext uri="{FF2B5EF4-FFF2-40B4-BE49-F238E27FC236}">
                <a16:creationId xmlns:a16="http://schemas.microsoft.com/office/drawing/2014/main" id="{B802D031-F932-4CD8-9CA0-2EF104DD4056}"/>
              </a:ext>
            </a:extLst>
          </p:cNvPr>
          <p:cNvSpPr>
            <a:spLocks noGrp="1"/>
          </p:cNvSpPr>
          <p:nvPr>
            <p:ph type="title"/>
          </p:nvPr>
        </p:nvSpPr>
        <p:spPr>
          <a:xfrm>
            <a:off x="66992" y="0"/>
            <a:ext cx="7886700" cy="1325563"/>
          </a:xfrm>
        </p:spPr>
        <p:txBody>
          <a:bodyPr/>
          <a:lstStyle/>
          <a:p>
            <a:r>
              <a:rPr lang="es-PR" dirty="0"/>
              <a:t>SERVIR</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91</a:t>
            </a:fld>
            <a:endParaRPr spc="-60" dirty="0"/>
          </a:p>
        </p:txBody>
      </p:sp>
      <p:sp>
        <p:nvSpPr>
          <p:cNvPr id="4" name="object 4"/>
          <p:cNvSpPr txBox="1"/>
          <p:nvPr/>
        </p:nvSpPr>
        <p:spPr>
          <a:xfrm>
            <a:off x="163461" y="1558520"/>
            <a:ext cx="8839200" cy="5100755"/>
          </a:xfrm>
          <a:prstGeom prst="rect">
            <a:avLst/>
          </a:prstGeom>
        </p:spPr>
        <p:txBody>
          <a:bodyPr vert="horz" wrap="square" lIns="0" tIns="12065" rIns="0" bIns="0" rtlCol="0">
            <a:spAutoFit/>
          </a:bodyPr>
          <a:lstStyle/>
          <a:p>
            <a:pPr marL="355600" marR="5080" indent="-342900">
              <a:spcBef>
                <a:spcPts val="2940"/>
              </a:spcBef>
              <a:buChar char="•"/>
              <a:tabLst>
                <a:tab pos="354965" algn="l"/>
                <a:tab pos="355600" algn="l"/>
              </a:tabLst>
            </a:pPr>
            <a:r>
              <a:rPr sz="3600" spc="-280" dirty="0">
                <a:latin typeface="Arial"/>
                <a:cs typeface="Arial"/>
              </a:rPr>
              <a:t>El </a:t>
            </a:r>
            <a:r>
              <a:rPr sz="3600" spc="-10" dirty="0">
                <a:latin typeface="Arial"/>
                <a:cs typeface="Arial"/>
              </a:rPr>
              <a:t>futuro </a:t>
            </a:r>
            <a:r>
              <a:rPr sz="3600" spc="-145" dirty="0">
                <a:latin typeface="Arial"/>
                <a:cs typeface="Arial"/>
              </a:rPr>
              <a:t>de </a:t>
            </a:r>
            <a:r>
              <a:rPr sz="3600" spc="-114" dirty="0">
                <a:latin typeface="Arial"/>
                <a:cs typeface="Arial"/>
              </a:rPr>
              <a:t>la </a:t>
            </a:r>
            <a:r>
              <a:rPr sz="3600" spc="-140" dirty="0">
                <a:latin typeface="Arial"/>
                <a:cs typeface="Arial"/>
              </a:rPr>
              <a:t>iglesia </a:t>
            </a:r>
            <a:r>
              <a:rPr sz="3600" spc="-170" dirty="0">
                <a:latin typeface="Arial"/>
                <a:cs typeface="Arial"/>
              </a:rPr>
              <a:t>está </a:t>
            </a:r>
            <a:r>
              <a:rPr sz="3600" spc="-145" dirty="0">
                <a:latin typeface="Arial"/>
                <a:cs typeface="Arial"/>
              </a:rPr>
              <a:t>en </a:t>
            </a:r>
            <a:r>
              <a:rPr sz="3600" spc="-130" dirty="0">
                <a:latin typeface="Arial"/>
                <a:cs typeface="Arial"/>
              </a:rPr>
              <a:t>juego, </a:t>
            </a:r>
            <a:r>
              <a:rPr sz="3600" spc="-190" dirty="0">
                <a:latin typeface="Arial"/>
                <a:cs typeface="Arial"/>
              </a:rPr>
              <a:t>e </a:t>
            </a:r>
            <a:r>
              <a:rPr sz="3600" spc="-55" dirty="0">
                <a:latin typeface="Arial"/>
                <a:cs typeface="Arial"/>
              </a:rPr>
              <a:t>«ir» </a:t>
            </a:r>
            <a:r>
              <a:rPr sz="3600" spc="-270" dirty="0">
                <a:latin typeface="Arial"/>
                <a:cs typeface="Arial"/>
              </a:rPr>
              <a:t>es  </a:t>
            </a:r>
            <a:r>
              <a:rPr sz="3600" spc="-100" dirty="0">
                <a:latin typeface="Arial"/>
                <a:cs typeface="Arial"/>
              </a:rPr>
              <a:t>uno </a:t>
            </a:r>
            <a:r>
              <a:rPr sz="3600" spc="-145" dirty="0">
                <a:latin typeface="Arial"/>
                <a:cs typeface="Arial"/>
              </a:rPr>
              <a:t>de </a:t>
            </a:r>
            <a:r>
              <a:rPr sz="3600" spc="-140" dirty="0">
                <a:latin typeface="Arial"/>
                <a:cs typeface="Arial"/>
              </a:rPr>
              <a:t>los </a:t>
            </a:r>
            <a:r>
              <a:rPr sz="3600" spc="-120" dirty="0">
                <a:latin typeface="Arial"/>
                <a:cs typeface="Arial"/>
              </a:rPr>
              <a:t>factores </a:t>
            </a:r>
            <a:r>
              <a:rPr sz="3600" spc="-114" dirty="0">
                <a:latin typeface="Arial"/>
                <a:cs typeface="Arial"/>
              </a:rPr>
              <a:t>principales </a:t>
            </a:r>
            <a:r>
              <a:rPr sz="3600" spc="-145" dirty="0">
                <a:latin typeface="Arial"/>
                <a:cs typeface="Arial"/>
              </a:rPr>
              <a:t>de cómo </a:t>
            </a:r>
            <a:r>
              <a:rPr sz="3600" spc="-204" dirty="0">
                <a:latin typeface="Arial"/>
                <a:cs typeface="Arial"/>
              </a:rPr>
              <a:t>será</a:t>
            </a:r>
            <a:r>
              <a:rPr sz="3600" spc="-395" dirty="0">
                <a:latin typeface="Arial"/>
                <a:cs typeface="Arial"/>
              </a:rPr>
              <a:t> </a:t>
            </a:r>
            <a:r>
              <a:rPr sz="3600" spc="-85" dirty="0">
                <a:latin typeface="Arial"/>
                <a:cs typeface="Arial"/>
              </a:rPr>
              <a:t>el  </a:t>
            </a:r>
            <a:r>
              <a:rPr sz="3600" spc="-20" dirty="0">
                <a:latin typeface="Arial"/>
                <a:cs typeface="Arial"/>
              </a:rPr>
              <a:t>futuro.</a:t>
            </a:r>
            <a:endParaRPr sz="3600" dirty="0">
              <a:latin typeface="Arial"/>
              <a:cs typeface="Arial"/>
            </a:endParaRPr>
          </a:p>
          <a:p>
            <a:pPr marL="355600" marR="327025" indent="-342900">
              <a:spcBef>
                <a:spcPts val="770"/>
              </a:spcBef>
              <a:buChar char="•"/>
              <a:tabLst>
                <a:tab pos="354965" algn="l"/>
                <a:tab pos="355600" algn="l"/>
              </a:tabLst>
            </a:pPr>
            <a:r>
              <a:rPr sz="3600" spc="-210" dirty="0">
                <a:latin typeface="Arial"/>
                <a:cs typeface="Arial"/>
              </a:rPr>
              <a:t>Cuando </a:t>
            </a:r>
            <a:r>
              <a:rPr sz="3600" spc="-150" dirty="0">
                <a:latin typeface="Arial"/>
                <a:cs typeface="Arial"/>
              </a:rPr>
              <a:t>una organización </a:t>
            </a:r>
            <a:r>
              <a:rPr sz="3600" spc="-210" dirty="0">
                <a:latin typeface="Arial"/>
                <a:cs typeface="Arial"/>
              </a:rPr>
              <a:t>alcanza </a:t>
            </a:r>
            <a:r>
              <a:rPr sz="3600" spc="-225" dirty="0">
                <a:latin typeface="Arial"/>
                <a:cs typeface="Arial"/>
              </a:rPr>
              <a:t>su </a:t>
            </a:r>
            <a:r>
              <a:rPr sz="3600" spc="-130" dirty="0">
                <a:latin typeface="Arial"/>
                <a:cs typeface="Arial"/>
              </a:rPr>
              <a:t>máximo  </a:t>
            </a:r>
            <a:r>
              <a:rPr sz="3600" spc="-90" dirty="0">
                <a:latin typeface="Arial"/>
                <a:cs typeface="Arial"/>
              </a:rPr>
              <a:t>potencial </a:t>
            </a:r>
            <a:r>
              <a:rPr sz="3600" spc="-110" dirty="0">
                <a:latin typeface="Arial"/>
                <a:cs typeface="Arial"/>
              </a:rPr>
              <a:t>podría </a:t>
            </a:r>
            <a:r>
              <a:rPr sz="3600" spc="-130" dirty="0">
                <a:latin typeface="Arial"/>
                <a:cs typeface="Arial"/>
              </a:rPr>
              <a:t>detenerse </a:t>
            </a:r>
            <a:r>
              <a:rPr sz="3600" spc="-150" dirty="0">
                <a:latin typeface="Arial"/>
                <a:cs typeface="Arial"/>
              </a:rPr>
              <a:t>y </a:t>
            </a:r>
            <a:r>
              <a:rPr sz="3600" spc="-170" dirty="0">
                <a:latin typeface="Arial"/>
                <a:cs typeface="Arial"/>
              </a:rPr>
              <a:t>comenzar </a:t>
            </a:r>
            <a:r>
              <a:rPr sz="3600" spc="-245" dirty="0">
                <a:latin typeface="Arial"/>
                <a:cs typeface="Arial"/>
              </a:rPr>
              <a:t>a  </a:t>
            </a:r>
            <a:r>
              <a:rPr sz="3600" spc="-95" dirty="0">
                <a:latin typeface="Arial"/>
                <a:cs typeface="Arial"/>
              </a:rPr>
              <a:t>experimentar </a:t>
            </a:r>
            <a:r>
              <a:rPr sz="3600" spc="-114" dirty="0">
                <a:latin typeface="Arial"/>
                <a:cs typeface="Arial"/>
              </a:rPr>
              <a:t>la </a:t>
            </a:r>
            <a:r>
              <a:rPr sz="3600" spc="-105" dirty="0">
                <a:latin typeface="Arial"/>
                <a:cs typeface="Arial"/>
              </a:rPr>
              <a:t>disminución </a:t>
            </a:r>
            <a:r>
              <a:rPr sz="3600" spc="-145" dirty="0">
                <a:latin typeface="Arial"/>
                <a:cs typeface="Arial"/>
              </a:rPr>
              <a:t>en </a:t>
            </a:r>
            <a:r>
              <a:rPr sz="3600" spc="-229" dirty="0">
                <a:latin typeface="Arial"/>
                <a:cs typeface="Arial"/>
              </a:rPr>
              <a:t>su  </a:t>
            </a:r>
            <a:r>
              <a:rPr sz="3600" spc="-90" dirty="0">
                <a:latin typeface="Arial"/>
                <a:cs typeface="Arial"/>
              </a:rPr>
              <a:t>crecimiento. </a:t>
            </a:r>
            <a:r>
              <a:rPr sz="3600" spc="-325" dirty="0">
                <a:latin typeface="Arial"/>
                <a:cs typeface="Arial"/>
              </a:rPr>
              <a:t>Si </a:t>
            </a:r>
            <a:r>
              <a:rPr sz="3600" spc="-114" dirty="0">
                <a:latin typeface="Arial"/>
                <a:cs typeface="Arial"/>
              </a:rPr>
              <a:t>la </a:t>
            </a:r>
            <a:r>
              <a:rPr sz="3600" spc="-120" dirty="0">
                <a:latin typeface="Arial"/>
                <a:cs typeface="Arial"/>
              </a:rPr>
              <a:t>declinación </a:t>
            </a:r>
            <a:r>
              <a:rPr sz="3600" spc="-100" dirty="0">
                <a:latin typeface="Arial"/>
                <a:cs typeface="Arial"/>
              </a:rPr>
              <a:t>no </a:t>
            </a:r>
            <a:r>
              <a:rPr sz="3600" spc="-270" dirty="0">
                <a:latin typeface="Arial"/>
                <a:cs typeface="Arial"/>
              </a:rPr>
              <a:t>se </a:t>
            </a:r>
            <a:r>
              <a:rPr sz="3600" spc="-85" dirty="0">
                <a:latin typeface="Arial"/>
                <a:cs typeface="Arial"/>
              </a:rPr>
              <a:t>detiene </a:t>
            </a:r>
            <a:r>
              <a:rPr sz="3600" spc="-150" dirty="0">
                <a:latin typeface="Arial"/>
                <a:cs typeface="Arial"/>
              </a:rPr>
              <a:t>y  </a:t>
            </a:r>
            <a:r>
              <a:rPr sz="3600" spc="-270" dirty="0">
                <a:latin typeface="Arial"/>
                <a:cs typeface="Arial"/>
              </a:rPr>
              <a:t>se </a:t>
            </a:r>
            <a:r>
              <a:rPr sz="3600" spc="-65" dirty="0">
                <a:latin typeface="Arial"/>
                <a:cs typeface="Arial"/>
              </a:rPr>
              <a:t>revierte, </a:t>
            </a:r>
            <a:r>
              <a:rPr sz="3600" spc="-110" dirty="0">
                <a:latin typeface="Arial"/>
                <a:cs typeface="Arial"/>
              </a:rPr>
              <a:t>la </a:t>
            </a:r>
            <a:r>
              <a:rPr sz="3600" spc="-150" dirty="0">
                <a:latin typeface="Arial"/>
                <a:cs typeface="Arial"/>
              </a:rPr>
              <a:t>organización </a:t>
            </a:r>
            <a:r>
              <a:rPr sz="3600" spc="-135" dirty="0">
                <a:latin typeface="Arial"/>
                <a:cs typeface="Arial"/>
              </a:rPr>
              <a:t>puede</a:t>
            </a:r>
            <a:r>
              <a:rPr sz="3600" spc="-270" dirty="0">
                <a:latin typeface="Arial"/>
                <a:cs typeface="Arial"/>
              </a:rPr>
              <a:t> </a:t>
            </a:r>
            <a:r>
              <a:rPr sz="3600" spc="-80" dirty="0">
                <a:latin typeface="Arial"/>
                <a:cs typeface="Arial"/>
              </a:rPr>
              <a:t>morir.</a:t>
            </a:r>
            <a:endParaRPr sz="3600" dirty="0">
              <a:latin typeface="Arial"/>
              <a:cs typeface="Arial"/>
            </a:endParaRPr>
          </a:p>
        </p:txBody>
      </p:sp>
      <p:sp>
        <p:nvSpPr>
          <p:cNvPr id="7" name="Title 6">
            <a:extLst>
              <a:ext uri="{FF2B5EF4-FFF2-40B4-BE49-F238E27FC236}">
                <a16:creationId xmlns:a16="http://schemas.microsoft.com/office/drawing/2014/main" id="{72131AB8-F01A-43C9-91CD-495E47E4C527}"/>
              </a:ext>
            </a:extLst>
          </p:cNvPr>
          <p:cNvSpPr>
            <a:spLocks noGrp="1"/>
          </p:cNvSpPr>
          <p:nvPr>
            <p:ph type="title"/>
          </p:nvPr>
        </p:nvSpPr>
        <p:spPr>
          <a:xfrm>
            <a:off x="201561" y="158963"/>
            <a:ext cx="8763000" cy="1342643"/>
          </a:xfrm>
        </p:spPr>
        <p:txBody>
          <a:bodyPr>
            <a:normAutofit fontScale="90000"/>
          </a:bodyPr>
          <a:lstStyle/>
          <a:p>
            <a:pPr algn="ctr"/>
            <a:r>
              <a:rPr lang="es-ES" sz="3200" spc="-350" dirty="0"/>
              <a:t>El </a:t>
            </a:r>
            <a:r>
              <a:rPr lang="es-ES" sz="3200" spc="-260" dirty="0"/>
              <a:t>Plan </a:t>
            </a:r>
            <a:r>
              <a:rPr lang="es-ES" sz="3200" spc="-200" dirty="0"/>
              <a:t>Estratégico </a:t>
            </a:r>
            <a:r>
              <a:rPr lang="es-ES" sz="3200" spc="-235" dirty="0"/>
              <a:t>– </a:t>
            </a:r>
            <a:r>
              <a:rPr lang="es-ES" sz="3200" spc="-434" dirty="0"/>
              <a:t>Las</a:t>
            </a:r>
            <a:r>
              <a:rPr lang="es-ES" sz="3200" spc="-45" dirty="0"/>
              <a:t> </a:t>
            </a:r>
            <a:r>
              <a:rPr lang="es-ES" sz="3200" spc="-235" dirty="0"/>
              <a:t>Funciones Bíblicas</a:t>
            </a:r>
            <a:br>
              <a:rPr lang="es-ES" spc="-235" dirty="0"/>
            </a:br>
            <a:r>
              <a:rPr lang="es-ES" sz="6000" b="1" u="sng" spc="-235" dirty="0"/>
              <a:t>IR</a:t>
            </a:r>
            <a:endParaRPr lang="en-US" b="1" u="sng"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92</a:t>
            </a:fld>
            <a:endParaRPr spc="-60" dirty="0"/>
          </a:p>
        </p:txBody>
      </p:sp>
      <p:sp>
        <p:nvSpPr>
          <p:cNvPr id="4" name="object 4"/>
          <p:cNvSpPr txBox="1"/>
          <p:nvPr/>
        </p:nvSpPr>
        <p:spPr>
          <a:xfrm>
            <a:off x="76200" y="1066583"/>
            <a:ext cx="9067800" cy="5479705"/>
          </a:xfrm>
          <a:prstGeom prst="rect">
            <a:avLst/>
          </a:prstGeom>
        </p:spPr>
        <p:txBody>
          <a:bodyPr vert="horz" wrap="square" lIns="0" tIns="285750" rIns="0" bIns="0" rtlCol="0">
            <a:spAutoFit/>
          </a:bodyPr>
          <a:lstStyle/>
          <a:p>
            <a:pPr marL="355600" marR="140335" indent="-342900">
              <a:spcBef>
                <a:spcPts val="1735"/>
              </a:spcBef>
              <a:buChar char="•"/>
              <a:tabLst>
                <a:tab pos="354965" algn="l"/>
                <a:tab pos="355600" algn="l"/>
              </a:tabLst>
            </a:pPr>
            <a:r>
              <a:rPr sz="3600" spc="-220" dirty="0">
                <a:latin typeface="Arial"/>
                <a:cs typeface="Arial"/>
              </a:rPr>
              <a:t>Creo </a:t>
            </a:r>
            <a:r>
              <a:rPr sz="3600" spc="-130" dirty="0">
                <a:latin typeface="Arial"/>
                <a:cs typeface="Arial"/>
              </a:rPr>
              <a:t>que </a:t>
            </a:r>
            <a:r>
              <a:rPr sz="3600" spc="-110" dirty="0">
                <a:latin typeface="Arial"/>
                <a:cs typeface="Arial"/>
              </a:rPr>
              <a:t>la </a:t>
            </a:r>
            <a:r>
              <a:rPr sz="3600" spc="-180" dirty="0">
                <a:latin typeface="Arial"/>
                <a:cs typeface="Arial"/>
              </a:rPr>
              <a:t>clave </a:t>
            </a:r>
            <a:r>
              <a:rPr sz="3600" spc="-50" dirty="0">
                <a:latin typeface="Arial"/>
                <a:cs typeface="Arial"/>
              </a:rPr>
              <a:t>por </a:t>
            </a:r>
            <a:r>
              <a:rPr sz="3600" spc="-110" dirty="0">
                <a:latin typeface="Arial"/>
                <a:cs typeface="Arial"/>
              </a:rPr>
              <a:t>la </a:t>
            </a:r>
            <a:r>
              <a:rPr sz="3600" spc="-130" dirty="0">
                <a:latin typeface="Arial"/>
                <a:cs typeface="Arial"/>
              </a:rPr>
              <a:t>que </a:t>
            </a:r>
            <a:r>
              <a:rPr sz="3600" spc="-175" dirty="0">
                <a:latin typeface="Arial"/>
                <a:cs typeface="Arial"/>
              </a:rPr>
              <a:t>fracasan </a:t>
            </a:r>
            <a:r>
              <a:rPr sz="3600" spc="-170" dirty="0">
                <a:latin typeface="Arial"/>
                <a:cs typeface="Arial"/>
              </a:rPr>
              <a:t>está </a:t>
            </a:r>
            <a:r>
              <a:rPr sz="3600" spc="-140" dirty="0">
                <a:latin typeface="Arial"/>
                <a:cs typeface="Arial"/>
              </a:rPr>
              <a:t>en</a:t>
            </a:r>
            <a:r>
              <a:rPr sz="3600" spc="-470" dirty="0">
                <a:latin typeface="Arial"/>
                <a:cs typeface="Arial"/>
              </a:rPr>
              <a:t> </a:t>
            </a:r>
            <a:r>
              <a:rPr sz="3600" spc="-80" dirty="0">
                <a:latin typeface="Arial"/>
                <a:cs typeface="Arial"/>
              </a:rPr>
              <a:t>el  </a:t>
            </a:r>
            <a:r>
              <a:rPr sz="3600" spc="-155" dirty="0">
                <a:latin typeface="Arial"/>
                <a:cs typeface="Arial"/>
              </a:rPr>
              <a:t>proceso </a:t>
            </a:r>
            <a:r>
              <a:rPr sz="3600" spc="-130" dirty="0">
                <a:latin typeface="Arial"/>
                <a:cs typeface="Arial"/>
              </a:rPr>
              <a:t>que </a:t>
            </a:r>
            <a:r>
              <a:rPr sz="3600" spc="-140" dirty="0">
                <a:latin typeface="Arial"/>
                <a:cs typeface="Arial"/>
              </a:rPr>
              <a:t>llamamos </a:t>
            </a:r>
            <a:r>
              <a:rPr sz="3600" spc="-65" dirty="0">
                <a:latin typeface="Arial"/>
                <a:cs typeface="Arial"/>
              </a:rPr>
              <a:t>«ir», </a:t>
            </a:r>
            <a:r>
              <a:rPr sz="3600" spc="-130" dirty="0">
                <a:latin typeface="Arial"/>
                <a:cs typeface="Arial"/>
              </a:rPr>
              <a:t>que </a:t>
            </a:r>
            <a:r>
              <a:rPr sz="3600" spc="-160" dirty="0">
                <a:latin typeface="Arial"/>
                <a:cs typeface="Arial"/>
              </a:rPr>
              <a:t>cambia </a:t>
            </a:r>
            <a:r>
              <a:rPr sz="3600" spc="-85" dirty="0">
                <a:latin typeface="Arial"/>
                <a:cs typeface="Arial"/>
              </a:rPr>
              <a:t>el  </a:t>
            </a:r>
            <a:r>
              <a:rPr sz="3600" spc="-114" dirty="0">
                <a:latin typeface="Arial"/>
                <a:cs typeface="Arial"/>
              </a:rPr>
              <a:t>enfoque </a:t>
            </a:r>
            <a:r>
              <a:rPr sz="3600" spc="-45" dirty="0">
                <a:latin typeface="Arial"/>
                <a:cs typeface="Arial"/>
              </a:rPr>
              <a:t>interno </a:t>
            </a:r>
            <a:r>
              <a:rPr sz="3600" spc="-245" dirty="0">
                <a:latin typeface="Arial"/>
                <a:cs typeface="Arial"/>
              </a:rPr>
              <a:t>a </a:t>
            </a:r>
            <a:r>
              <a:rPr sz="3600" spc="-100" dirty="0">
                <a:latin typeface="Arial"/>
                <a:cs typeface="Arial"/>
              </a:rPr>
              <a:t>un </a:t>
            </a:r>
            <a:r>
              <a:rPr sz="3600" spc="-114" dirty="0">
                <a:latin typeface="Arial"/>
                <a:cs typeface="Arial"/>
              </a:rPr>
              <a:t>enfoque</a:t>
            </a:r>
            <a:r>
              <a:rPr sz="3600" spc="-315" dirty="0">
                <a:latin typeface="Arial"/>
                <a:cs typeface="Arial"/>
              </a:rPr>
              <a:t> </a:t>
            </a:r>
            <a:r>
              <a:rPr sz="3600" spc="-90" dirty="0">
                <a:latin typeface="Arial"/>
                <a:cs typeface="Arial"/>
              </a:rPr>
              <a:t>externo.</a:t>
            </a:r>
            <a:endParaRPr sz="3600" dirty="0">
              <a:latin typeface="Arial"/>
              <a:cs typeface="Arial"/>
            </a:endParaRPr>
          </a:p>
          <a:p>
            <a:pPr marL="355600" marR="5080" indent="-342900">
              <a:spcBef>
                <a:spcPts val="775"/>
              </a:spcBef>
              <a:buChar char="•"/>
              <a:tabLst>
                <a:tab pos="354965" algn="l"/>
                <a:tab pos="355600" algn="l"/>
              </a:tabLst>
            </a:pPr>
            <a:r>
              <a:rPr sz="3600" spc="-345" dirty="0">
                <a:latin typeface="Arial"/>
                <a:cs typeface="Arial"/>
              </a:rPr>
              <a:t>La </a:t>
            </a:r>
            <a:r>
              <a:rPr sz="3600" spc="-145" dirty="0">
                <a:latin typeface="Arial"/>
                <a:cs typeface="Arial"/>
              </a:rPr>
              <a:t>única </a:t>
            </a:r>
            <a:r>
              <a:rPr sz="3600" spc="-150" dirty="0">
                <a:latin typeface="Arial"/>
                <a:cs typeface="Arial"/>
              </a:rPr>
              <a:t>manera </a:t>
            </a:r>
            <a:r>
              <a:rPr sz="3600" spc="-145" dirty="0">
                <a:latin typeface="Arial"/>
                <a:cs typeface="Arial"/>
              </a:rPr>
              <a:t>de </a:t>
            </a:r>
            <a:r>
              <a:rPr sz="3600" spc="-114" dirty="0">
                <a:latin typeface="Arial"/>
                <a:cs typeface="Arial"/>
              </a:rPr>
              <a:t>ver </a:t>
            </a:r>
            <a:r>
              <a:rPr sz="3600" spc="-155" dirty="0">
                <a:latin typeface="Arial"/>
                <a:cs typeface="Arial"/>
              </a:rPr>
              <a:t>una </a:t>
            </a:r>
            <a:r>
              <a:rPr sz="3600" spc="-120" dirty="0">
                <a:latin typeface="Arial"/>
                <a:cs typeface="Arial"/>
              </a:rPr>
              <a:t>vida </a:t>
            </a:r>
            <a:r>
              <a:rPr sz="3600" spc="-145" dirty="0">
                <a:latin typeface="Arial"/>
                <a:cs typeface="Arial"/>
              </a:rPr>
              <a:t>renovada en </a:t>
            </a:r>
            <a:r>
              <a:rPr sz="3600" spc="-120" dirty="0">
                <a:latin typeface="Arial"/>
                <a:cs typeface="Arial"/>
              </a:rPr>
              <a:t>la  </a:t>
            </a:r>
            <a:r>
              <a:rPr sz="3600" spc="-145" dirty="0">
                <a:latin typeface="Arial"/>
                <a:cs typeface="Arial"/>
              </a:rPr>
              <a:t>iglesia </a:t>
            </a:r>
            <a:r>
              <a:rPr sz="3600" spc="-270" dirty="0">
                <a:latin typeface="Arial"/>
                <a:cs typeface="Arial"/>
              </a:rPr>
              <a:t>es </a:t>
            </a:r>
            <a:r>
              <a:rPr sz="3600" spc="-245" dirty="0">
                <a:latin typeface="Arial"/>
                <a:cs typeface="Arial"/>
              </a:rPr>
              <a:t>a </a:t>
            </a:r>
            <a:r>
              <a:rPr sz="3600" spc="-145" dirty="0">
                <a:latin typeface="Arial"/>
                <a:cs typeface="Arial"/>
              </a:rPr>
              <a:t>través de </a:t>
            </a:r>
            <a:r>
              <a:rPr sz="3600" spc="-185" dirty="0">
                <a:latin typeface="Arial"/>
                <a:cs typeface="Arial"/>
              </a:rPr>
              <a:t>personas </a:t>
            </a:r>
            <a:r>
              <a:rPr sz="3600" spc="-200" dirty="0">
                <a:latin typeface="Arial"/>
                <a:cs typeface="Arial"/>
              </a:rPr>
              <a:t>nuevas </a:t>
            </a:r>
            <a:r>
              <a:rPr sz="3600" spc="-150" dirty="0">
                <a:latin typeface="Arial"/>
                <a:cs typeface="Arial"/>
              </a:rPr>
              <a:t>y </a:t>
            </a:r>
            <a:r>
              <a:rPr sz="3600" spc="-155" dirty="0">
                <a:latin typeface="Arial"/>
                <a:cs typeface="Arial"/>
              </a:rPr>
              <a:t>una  </a:t>
            </a:r>
            <a:r>
              <a:rPr sz="3600" spc="-110" dirty="0">
                <a:latin typeface="Arial"/>
                <a:cs typeface="Arial"/>
              </a:rPr>
              <a:t>visión</a:t>
            </a:r>
            <a:r>
              <a:rPr sz="3600" spc="-160" dirty="0">
                <a:latin typeface="Arial"/>
                <a:cs typeface="Arial"/>
              </a:rPr>
              <a:t> </a:t>
            </a:r>
            <a:r>
              <a:rPr sz="3600" spc="-140" dirty="0">
                <a:latin typeface="Arial"/>
                <a:cs typeface="Arial"/>
              </a:rPr>
              <a:t>renovada.</a:t>
            </a:r>
            <a:endParaRPr sz="3600" dirty="0">
              <a:latin typeface="Arial"/>
              <a:cs typeface="Arial"/>
            </a:endParaRPr>
          </a:p>
          <a:p>
            <a:pPr marL="355600" marR="6985" indent="-342900">
              <a:spcBef>
                <a:spcPts val="770"/>
              </a:spcBef>
              <a:buChar char="•"/>
              <a:tabLst>
                <a:tab pos="354965" algn="l"/>
                <a:tab pos="355600" algn="l"/>
              </a:tabLst>
            </a:pPr>
            <a:r>
              <a:rPr sz="3600" spc="-175" dirty="0">
                <a:latin typeface="Arial"/>
                <a:cs typeface="Arial"/>
              </a:rPr>
              <a:t>Más </a:t>
            </a:r>
            <a:r>
              <a:rPr sz="3600" spc="-145" dirty="0">
                <a:latin typeface="Arial"/>
                <a:cs typeface="Arial"/>
              </a:rPr>
              <a:t>de </a:t>
            </a:r>
            <a:r>
              <a:rPr sz="3600" spc="-160" dirty="0">
                <a:latin typeface="Arial"/>
                <a:cs typeface="Arial"/>
              </a:rPr>
              <a:t>17 </a:t>
            </a:r>
            <a:r>
              <a:rPr sz="3600" spc="-95" dirty="0">
                <a:latin typeface="Arial"/>
                <a:cs typeface="Arial"/>
              </a:rPr>
              <a:t>millones </a:t>
            </a:r>
            <a:r>
              <a:rPr sz="3600" spc="-145" dirty="0">
                <a:latin typeface="Arial"/>
                <a:cs typeface="Arial"/>
              </a:rPr>
              <a:t>de </a:t>
            </a:r>
            <a:r>
              <a:rPr sz="3600" spc="-185" dirty="0">
                <a:latin typeface="Arial"/>
                <a:cs typeface="Arial"/>
              </a:rPr>
              <a:t>personas </a:t>
            </a:r>
            <a:r>
              <a:rPr sz="3600" spc="-135" dirty="0">
                <a:latin typeface="Arial"/>
                <a:cs typeface="Arial"/>
              </a:rPr>
              <a:t>aceptarían </a:t>
            </a:r>
            <a:r>
              <a:rPr sz="3600" spc="-245" dirty="0">
                <a:latin typeface="Arial"/>
                <a:cs typeface="Arial"/>
              </a:rPr>
              <a:t>a  </a:t>
            </a:r>
            <a:r>
              <a:rPr sz="3600" spc="-150" dirty="0">
                <a:latin typeface="Arial"/>
                <a:cs typeface="Arial"/>
              </a:rPr>
              <a:t>Cristo </a:t>
            </a:r>
            <a:r>
              <a:rPr sz="3600" spc="-165" dirty="0">
                <a:latin typeface="Arial"/>
                <a:cs typeface="Arial"/>
              </a:rPr>
              <a:t>si </a:t>
            </a:r>
            <a:r>
              <a:rPr sz="3600" spc="-270" dirty="0">
                <a:latin typeface="Arial"/>
                <a:cs typeface="Arial"/>
              </a:rPr>
              <a:t>se </a:t>
            </a:r>
            <a:r>
              <a:rPr sz="3600" spc="-175" dirty="0">
                <a:latin typeface="Arial"/>
                <a:cs typeface="Arial"/>
              </a:rPr>
              <a:t>les </a:t>
            </a:r>
            <a:r>
              <a:rPr sz="3600" spc="-130" dirty="0">
                <a:latin typeface="Arial"/>
                <a:cs typeface="Arial"/>
              </a:rPr>
              <a:t>presentara </a:t>
            </a:r>
            <a:r>
              <a:rPr sz="3600" spc="-80" dirty="0">
                <a:latin typeface="Arial"/>
                <a:cs typeface="Arial"/>
              </a:rPr>
              <a:t>el </a:t>
            </a:r>
            <a:r>
              <a:rPr sz="3600" spc="-140" dirty="0">
                <a:latin typeface="Arial"/>
                <a:cs typeface="Arial"/>
              </a:rPr>
              <a:t>evangelio. </a:t>
            </a:r>
            <a:r>
              <a:rPr sz="3600" spc="-265" dirty="0">
                <a:latin typeface="Arial"/>
                <a:cs typeface="Arial"/>
              </a:rPr>
              <a:t>Cerca </a:t>
            </a:r>
            <a:r>
              <a:rPr sz="3600" spc="-145" dirty="0">
                <a:latin typeface="Arial"/>
                <a:cs typeface="Arial"/>
              </a:rPr>
              <a:t>de  </a:t>
            </a:r>
            <a:r>
              <a:rPr sz="3600" spc="-160" dirty="0">
                <a:latin typeface="Arial"/>
                <a:cs typeface="Arial"/>
              </a:rPr>
              <a:t>43 </a:t>
            </a:r>
            <a:r>
              <a:rPr sz="3600" spc="-100" dirty="0">
                <a:latin typeface="Arial"/>
                <a:cs typeface="Arial"/>
              </a:rPr>
              <a:t>millones </a:t>
            </a:r>
            <a:r>
              <a:rPr sz="3600" spc="-160" dirty="0">
                <a:latin typeface="Arial"/>
                <a:cs typeface="Arial"/>
              </a:rPr>
              <a:t>están</a:t>
            </a:r>
            <a:r>
              <a:rPr sz="3600" spc="-229" dirty="0">
                <a:latin typeface="Arial"/>
                <a:cs typeface="Arial"/>
              </a:rPr>
              <a:t> </a:t>
            </a:r>
            <a:r>
              <a:rPr sz="3600" spc="-170" dirty="0">
                <a:latin typeface="Arial"/>
                <a:cs typeface="Arial"/>
              </a:rPr>
              <a:t>cerca.</a:t>
            </a:r>
            <a:endParaRPr sz="3600" dirty="0">
              <a:latin typeface="Arial"/>
              <a:cs typeface="Arial"/>
            </a:endParaRPr>
          </a:p>
        </p:txBody>
      </p:sp>
      <p:sp>
        <p:nvSpPr>
          <p:cNvPr id="7" name="Title 6">
            <a:extLst>
              <a:ext uri="{FF2B5EF4-FFF2-40B4-BE49-F238E27FC236}">
                <a16:creationId xmlns:a16="http://schemas.microsoft.com/office/drawing/2014/main" id="{B41D7051-273E-4CA6-9979-17CF83A17C91}"/>
              </a:ext>
            </a:extLst>
          </p:cNvPr>
          <p:cNvSpPr>
            <a:spLocks noGrp="1"/>
          </p:cNvSpPr>
          <p:nvPr>
            <p:ph type="title"/>
          </p:nvPr>
        </p:nvSpPr>
        <p:spPr>
          <a:xfrm>
            <a:off x="304800" y="-73246"/>
            <a:ext cx="7886700" cy="1325563"/>
          </a:xfrm>
        </p:spPr>
        <p:txBody>
          <a:bodyPr/>
          <a:lstStyle/>
          <a:p>
            <a:r>
              <a:rPr lang="es-ES" b="1" spc="-235" dirty="0"/>
              <a:t>IR</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55274" y="1219200"/>
            <a:ext cx="8730673" cy="5103320"/>
          </a:xfrm>
          <a:prstGeom prst="rect">
            <a:avLst/>
          </a:prstGeom>
        </p:spPr>
        <p:txBody>
          <a:bodyPr vert="horz" wrap="square" lIns="0" tIns="12065" rIns="0" bIns="0" rtlCol="0">
            <a:spAutoFit/>
          </a:bodyPr>
          <a:lstStyle/>
          <a:p>
            <a:pPr marL="355600" indent="-342900">
              <a:lnSpc>
                <a:spcPts val="3300"/>
              </a:lnSpc>
              <a:buChar char="•"/>
              <a:tabLst>
                <a:tab pos="355600" algn="l"/>
                <a:tab pos="356235" algn="l"/>
              </a:tabLst>
            </a:pPr>
            <a:r>
              <a:rPr sz="3200" spc="-200" dirty="0" err="1">
                <a:latin typeface="Arial"/>
                <a:cs typeface="Arial"/>
              </a:rPr>
              <a:t>Evangelismo</a:t>
            </a:r>
            <a:r>
              <a:rPr sz="3200" spc="-170" dirty="0">
                <a:latin typeface="Arial"/>
                <a:cs typeface="Arial"/>
              </a:rPr>
              <a:t> Relacional</a:t>
            </a:r>
            <a:endParaRPr sz="3200" dirty="0">
              <a:latin typeface="Arial"/>
              <a:cs typeface="Arial"/>
            </a:endParaRPr>
          </a:p>
          <a:p>
            <a:pPr marL="756285" marR="51435" lvl="1" indent="-286385">
              <a:spcBef>
                <a:spcPts val="685"/>
              </a:spcBef>
              <a:buChar char="–"/>
              <a:tabLst>
                <a:tab pos="756920" algn="l"/>
              </a:tabLst>
            </a:pPr>
            <a:r>
              <a:rPr sz="2800" spc="-245" dirty="0">
                <a:latin typeface="Arial"/>
                <a:cs typeface="Arial"/>
              </a:rPr>
              <a:t>El </a:t>
            </a:r>
            <a:r>
              <a:rPr sz="2800" spc="-60" dirty="0">
                <a:latin typeface="Arial"/>
                <a:cs typeface="Arial"/>
              </a:rPr>
              <a:t>testimonio </a:t>
            </a:r>
            <a:r>
              <a:rPr sz="2800" spc="-145" dirty="0">
                <a:latin typeface="Arial"/>
                <a:cs typeface="Arial"/>
              </a:rPr>
              <a:t>eficaz </a:t>
            </a:r>
            <a:r>
              <a:rPr sz="2800" spc="-95" dirty="0">
                <a:latin typeface="Arial"/>
                <a:cs typeface="Arial"/>
              </a:rPr>
              <a:t>resulta </a:t>
            </a:r>
            <a:r>
              <a:rPr sz="2800" spc="-210" dirty="0">
                <a:latin typeface="Arial"/>
                <a:cs typeface="Arial"/>
              </a:rPr>
              <a:t>más </a:t>
            </a:r>
            <a:r>
              <a:rPr sz="2800" spc="-85" dirty="0">
                <a:latin typeface="Arial"/>
                <a:cs typeface="Arial"/>
              </a:rPr>
              <a:t>efectivo </a:t>
            </a:r>
            <a:r>
              <a:rPr sz="2800" spc="-140" dirty="0">
                <a:latin typeface="Arial"/>
                <a:cs typeface="Arial"/>
              </a:rPr>
              <a:t>una </a:t>
            </a:r>
            <a:r>
              <a:rPr sz="2800" spc="-220" dirty="0">
                <a:latin typeface="Arial"/>
                <a:cs typeface="Arial"/>
              </a:rPr>
              <a:t>vez </a:t>
            </a:r>
            <a:r>
              <a:rPr sz="2800" spc="-125" dirty="0">
                <a:latin typeface="Arial"/>
                <a:cs typeface="Arial"/>
              </a:rPr>
              <a:t>que  </a:t>
            </a:r>
            <a:r>
              <a:rPr sz="2800" spc="-240" dirty="0">
                <a:latin typeface="Arial"/>
                <a:cs typeface="Arial"/>
              </a:rPr>
              <a:t>se </a:t>
            </a:r>
            <a:r>
              <a:rPr sz="2800" spc="-155" dirty="0">
                <a:latin typeface="Arial"/>
                <a:cs typeface="Arial"/>
              </a:rPr>
              <a:t>ha </a:t>
            </a:r>
            <a:r>
              <a:rPr sz="2800" spc="-114" dirty="0">
                <a:latin typeface="Arial"/>
                <a:cs typeface="Arial"/>
              </a:rPr>
              <a:t>establecido </a:t>
            </a:r>
            <a:r>
              <a:rPr sz="2800" spc="-100" dirty="0">
                <a:latin typeface="Arial"/>
                <a:cs typeface="Arial"/>
              </a:rPr>
              <a:t>la</a:t>
            </a:r>
            <a:r>
              <a:rPr sz="2800" spc="-55" dirty="0">
                <a:latin typeface="Arial"/>
                <a:cs typeface="Arial"/>
              </a:rPr>
              <a:t> </a:t>
            </a:r>
            <a:r>
              <a:rPr sz="2800" spc="-90" dirty="0">
                <a:latin typeface="Arial"/>
                <a:cs typeface="Arial"/>
              </a:rPr>
              <a:t>relación.</a:t>
            </a:r>
            <a:endParaRPr sz="2800" dirty="0">
              <a:latin typeface="Arial"/>
              <a:cs typeface="Arial"/>
            </a:endParaRPr>
          </a:p>
          <a:p>
            <a:pPr marL="756285" marR="5080" lvl="1" indent="-286385">
              <a:spcBef>
                <a:spcPts val="680"/>
              </a:spcBef>
              <a:buChar char="–"/>
              <a:tabLst>
                <a:tab pos="756920" algn="l"/>
              </a:tabLst>
            </a:pPr>
            <a:r>
              <a:rPr sz="2800" spc="-180" dirty="0">
                <a:latin typeface="Arial"/>
                <a:cs typeface="Arial"/>
              </a:rPr>
              <a:t>Debemos </a:t>
            </a:r>
            <a:r>
              <a:rPr sz="2800" spc="-114" dirty="0">
                <a:latin typeface="Arial"/>
                <a:cs typeface="Arial"/>
              </a:rPr>
              <a:t>estar </a:t>
            </a:r>
            <a:r>
              <a:rPr sz="2800" spc="-140" dirty="0">
                <a:latin typeface="Arial"/>
                <a:cs typeface="Arial"/>
              </a:rPr>
              <a:t>dispuestos </a:t>
            </a:r>
            <a:r>
              <a:rPr sz="2800" spc="-220" dirty="0">
                <a:latin typeface="Arial"/>
                <a:cs typeface="Arial"/>
              </a:rPr>
              <a:t>a </a:t>
            </a:r>
            <a:r>
              <a:rPr sz="2800" spc="-60" dirty="0">
                <a:latin typeface="Arial"/>
                <a:cs typeface="Arial"/>
              </a:rPr>
              <a:t>compartir </a:t>
            </a:r>
            <a:r>
              <a:rPr sz="2800" spc="-130" dirty="0">
                <a:latin typeface="Arial"/>
                <a:cs typeface="Arial"/>
              </a:rPr>
              <a:t>de </a:t>
            </a:r>
            <a:r>
              <a:rPr sz="2800" spc="-280" dirty="0">
                <a:latin typeface="Arial"/>
                <a:cs typeface="Arial"/>
              </a:rPr>
              <a:t>Jesús </a:t>
            </a:r>
            <a:r>
              <a:rPr sz="2800" spc="-130" dirty="0">
                <a:latin typeface="Arial"/>
                <a:cs typeface="Arial"/>
              </a:rPr>
              <a:t>en </a:t>
            </a:r>
            <a:r>
              <a:rPr sz="2800" spc="-75" dirty="0">
                <a:latin typeface="Arial"/>
                <a:cs typeface="Arial"/>
              </a:rPr>
              <a:t>el  </a:t>
            </a:r>
            <a:r>
              <a:rPr sz="2800" spc="-85" dirty="0">
                <a:latin typeface="Arial"/>
                <a:cs typeface="Arial"/>
              </a:rPr>
              <a:t>contexto </a:t>
            </a:r>
            <a:r>
              <a:rPr sz="2800" spc="-130" dirty="0">
                <a:latin typeface="Arial"/>
                <a:cs typeface="Arial"/>
              </a:rPr>
              <a:t>de </a:t>
            </a:r>
            <a:r>
              <a:rPr sz="2800" spc="-135" dirty="0">
                <a:latin typeface="Arial"/>
                <a:cs typeface="Arial"/>
              </a:rPr>
              <a:t>una </a:t>
            </a:r>
            <a:r>
              <a:rPr sz="2800" spc="-95" dirty="0">
                <a:latin typeface="Arial"/>
                <a:cs typeface="Arial"/>
              </a:rPr>
              <a:t>relación, </a:t>
            </a:r>
            <a:r>
              <a:rPr sz="2800" spc="-135" dirty="0">
                <a:latin typeface="Arial"/>
                <a:cs typeface="Arial"/>
              </a:rPr>
              <a:t>y </a:t>
            </a:r>
            <a:r>
              <a:rPr sz="2800" spc="-140" dirty="0">
                <a:latin typeface="Arial"/>
                <a:cs typeface="Arial"/>
              </a:rPr>
              <a:t>este </a:t>
            </a:r>
            <a:r>
              <a:rPr sz="2800" spc="-240" dirty="0">
                <a:latin typeface="Arial"/>
                <a:cs typeface="Arial"/>
              </a:rPr>
              <a:t>es </a:t>
            </a:r>
            <a:r>
              <a:rPr sz="2800" spc="-95" dirty="0">
                <a:latin typeface="Arial"/>
                <a:cs typeface="Arial"/>
              </a:rPr>
              <a:t>un </a:t>
            </a:r>
            <a:r>
              <a:rPr sz="2800" spc="-130" dirty="0">
                <a:latin typeface="Arial"/>
                <a:cs typeface="Arial"/>
              </a:rPr>
              <a:t>nuevo  </a:t>
            </a:r>
            <a:r>
              <a:rPr sz="2800" spc="-135" dirty="0">
                <a:latin typeface="Arial"/>
                <a:cs typeface="Arial"/>
              </a:rPr>
              <a:t>paradigma </a:t>
            </a:r>
            <a:r>
              <a:rPr sz="2800" spc="-140" dirty="0">
                <a:latin typeface="Arial"/>
                <a:cs typeface="Arial"/>
              </a:rPr>
              <a:t>para</a:t>
            </a:r>
            <a:r>
              <a:rPr sz="2800" spc="-150" dirty="0">
                <a:latin typeface="Arial"/>
                <a:cs typeface="Arial"/>
              </a:rPr>
              <a:t> </a:t>
            </a:r>
            <a:r>
              <a:rPr sz="2800" spc="-140" dirty="0">
                <a:latin typeface="Arial"/>
                <a:cs typeface="Arial"/>
              </a:rPr>
              <a:t>muchos.</a:t>
            </a:r>
            <a:endParaRPr sz="2800" dirty="0">
              <a:latin typeface="Arial"/>
              <a:cs typeface="Arial"/>
            </a:endParaRPr>
          </a:p>
          <a:p>
            <a:pPr marL="756285" marR="36830" lvl="1" indent="-286385">
              <a:spcBef>
                <a:spcPts val="670"/>
              </a:spcBef>
              <a:buChar char="–"/>
              <a:tabLst>
                <a:tab pos="756920" algn="l"/>
              </a:tabLst>
            </a:pPr>
            <a:r>
              <a:rPr sz="2800" spc="-265" dirty="0">
                <a:latin typeface="Arial"/>
                <a:cs typeface="Arial"/>
              </a:rPr>
              <a:t>Casi </a:t>
            </a:r>
            <a:r>
              <a:rPr sz="2800" spc="-145" dirty="0">
                <a:latin typeface="Arial"/>
                <a:cs typeface="Arial"/>
              </a:rPr>
              <a:t>70 </a:t>
            </a:r>
            <a:r>
              <a:rPr sz="2800" spc="-50" dirty="0">
                <a:latin typeface="Arial"/>
                <a:cs typeface="Arial"/>
              </a:rPr>
              <a:t>por </a:t>
            </a:r>
            <a:r>
              <a:rPr sz="2800" spc="-75" dirty="0">
                <a:latin typeface="Arial"/>
                <a:cs typeface="Arial"/>
              </a:rPr>
              <a:t>ciento </a:t>
            </a:r>
            <a:r>
              <a:rPr sz="2800" spc="-130" dirty="0">
                <a:latin typeface="Arial"/>
                <a:cs typeface="Arial"/>
              </a:rPr>
              <a:t>de </a:t>
            </a:r>
            <a:r>
              <a:rPr sz="2800" spc="-125" dirty="0">
                <a:latin typeface="Arial"/>
                <a:cs typeface="Arial"/>
              </a:rPr>
              <a:t>los </a:t>
            </a:r>
            <a:r>
              <a:rPr sz="2800" spc="-120" dirty="0">
                <a:latin typeface="Arial"/>
                <a:cs typeface="Arial"/>
              </a:rPr>
              <a:t>que </a:t>
            </a:r>
            <a:r>
              <a:rPr sz="2800" spc="-145" dirty="0">
                <a:latin typeface="Arial"/>
                <a:cs typeface="Arial"/>
              </a:rPr>
              <a:t>asisten </a:t>
            </a:r>
            <a:r>
              <a:rPr sz="2800" spc="-50" dirty="0">
                <a:latin typeface="Arial"/>
                <a:cs typeface="Arial"/>
              </a:rPr>
              <a:t>por </a:t>
            </a:r>
            <a:r>
              <a:rPr sz="2800" spc="-85" dirty="0">
                <a:latin typeface="Arial"/>
                <a:cs typeface="Arial"/>
              </a:rPr>
              <a:t>primera</a:t>
            </a:r>
            <a:r>
              <a:rPr sz="2800" spc="-240" dirty="0">
                <a:latin typeface="Arial"/>
                <a:cs typeface="Arial"/>
              </a:rPr>
              <a:t> </a:t>
            </a:r>
            <a:r>
              <a:rPr sz="2800" spc="-220" dirty="0">
                <a:latin typeface="Arial"/>
                <a:cs typeface="Arial"/>
              </a:rPr>
              <a:t>vez  a </a:t>
            </a:r>
            <a:r>
              <a:rPr sz="2800" spc="-100" dirty="0">
                <a:latin typeface="Arial"/>
                <a:cs typeface="Arial"/>
              </a:rPr>
              <a:t>la </a:t>
            </a:r>
            <a:r>
              <a:rPr sz="2800" spc="-130" dirty="0">
                <a:latin typeface="Arial"/>
                <a:cs typeface="Arial"/>
              </a:rPr>
              <a:t>iglesia </a:t>
            </a:r>
            <a:r>
              <a:rPr sz="2800" spc="-35" dirty="0">
                <a:latin typeface="Arial"/>
                <a:cs typeface="Arial"/>
              </a:rPr>
              <a:t>lo </a:t>
            </a:r>
            <a:r>
              <a:rPr sz="2800" spc="-160" dirty="0">
                <a:latin typeface="Arial"/>
                <a:cs typeface="Arial"/>
              </a:rPr>
              <a:t>hacen </a:t>
            </a:r>
            <a:r>
              <a:rPr sz="2800" spc="-130" dirty="0">
                <a:latin typeface="Arial"/>
                <a:cs typeface="Arial"/>
              </a:rPr>
              <a:t>en </a:t>
            </a:r>
            <a:r>
              <a:rPr sz="2800" spc="-145" dirty="0">
                <a:latin typeface="Arial"/>
                <a:cs typeface="Arial"/>
              </a:rPr>
              <a:t>respuesta </a:t>
            </a:r>
            <a:r>
              <a:rPr sz="2800" spc="-220" dirty="0">
                <a:latin typeface="Arial"/>
                <a:cs typeface="Arial"/>
              </a:rPr>
              <a:t>a </a:t>
            </a:r>
            <a:r>
              <a:rPr sz="2800" spc="-140" dirty="0">
                <a:latin typeface="Arial"/>
                <a:cs typeface="Arial"/>
              </a:rPr>
              <a:t>una </a:t>
            </a:r>
            <a:r>
              <a:rPr sz="2800" spc="-75" dirty="0">
                <a:latin typeface="Arial"/>
                <a:cs typeface="Arial"/>
              </a:rPr>
              <a:t>invitación  </a:t>
            </a:r>
            <a:r>
              <a:rPr sz="2800" spc="-120" dirty="0">
                <a:latin typeface="Arial"/>
                <a:cs typeface="Arial"/>
              </a:rPr>
              <a:t>personal.</a:t>
            </a:r>
            <a:endParaRPr sz="2800" dirty="0">
              <a:latin typeface="Arial"/>
              <a:cs typeface="Arial"/>
            </a:endParaRPr>
          </a:p>
          <a:p>
            <a:pPr marL="756285" marR="137160" lvl="1" indent="-286385">
              <a:spcBef>
                <a:spcPts val="675"/>
              </a:spcBef>
              <a:buChar char="–"/>
              <a:tabLst>
                <a:tab pos="756920" algn="l"/>
              </a:tabLst>
            </a:pPr>
            <a:r>
              <a:rPr sz="2800" spc="-100" dirty="0">
                <a:latin typeface="Arial"/>
                <a:cs typeface="Arial"/>
              </a:rPr>
              <a:t>Ni </a:t>
            </a:r>
            <a:r>
              <a:rPr sz="2800" spc="-200" dirty="0">
                <a:latin typeface="Arial"/>
                <a:cs typeface="Arial"/>
              </a:rPr>
              <a:t>su </a:t>
            </a:r>
            <a:r>
              <a:rPr sz="2800" spc="-130" dirty="0">
                <a:latin typeface="Arial"/>
                <a:cs typeface="Arial"/>
              </a:rPr>
              <a:t>iglesia </a:t>
            </a:r>
            <a:r>
              <a:rPr sz="2800" spc="-40" dirty="0">
                <a:latin typeface="Arial"/>
                <a:cs typeface="Arial"/>
              </a:rPr>
              <a:t>ni </a:t>
            </a:r>
            <a:r>
              <a:rPr sz="2800" spc="-200" dirty="0">
                <a:latin typeface="Arial"/>
                <a:cs typeface="Arial"/>
              </a:rPr>
              <a:t>su </a:t>
            </a:r>
            <a:r>
              <a:rPr sz="2800" spc="-105" dirty="0">
                <a:latin typeface="Arial"/>
                <a:cs typeface="Arial"/>
              </a:rPr>
              <a:t>visión </a:t>
            </a:r>
            <a:r>
              <a:rPr sz="2800" spc="-60" dirty="0">
                <a:latin typeface="Arial"/>
                <a:cs typeface="Arial"/>
              </a:rPr>
              <a:t>tienen </a:t>
            </a:r>
            <a:r>
              <a:rPr sz="2800" spc="-120" dirty="0">
                <a:latin typeface="Arial"/>
                <a:cs typeface="Arial"/>
              </a:rPr>
              <a:t>que </a:t>
            </a:r>
            <a:r>
              <a:rPr sz="2800" spc="-150" dirty="0">
                <a:latin typeface="Arial"/>
                <a:cs typeface="Arial"/>
              </a:rPr>
              <a:t>ser </a:t>
            </a:r>
            <a:r>
              <a:rPr sz="2800" spc="-165" dirty="0">
                <a:latin typeface="Arial"/>
                <a:cs typeface="Arial"/>
              </a:rPr>
              <a:t>grandes </a:t>
            </a:r>
            <a:r>
              <a:rPr sz="2800" spc="-145" dirty="0">
                <a:latin typeface="Arial"/>
                <a:cs typeface="Arial"/>
              </a:rPr>
              <a:t>para  </a:t>
            </a:r>
            <a:r>
              <a:rPr sz="2800" spc="-120" dirty="0">
                <a:latin typeface="Arial"/>
                <a:cs typeface="Arial"/>
              </a:rPr>
              <a:t>que </a:t>
            </a:r>
            <a:r>
              <a:rPr sz="2800" spc="-240" dirty="0">
                <a:latin typeface="Arial"/>
                <a:cs typeface="Arial"/>
              </a:rPr>
              <a:t>sus </a:t>
            </a:r>
            <a:r>
              <a:rPr sz="2800" spc="-160" dirty="0">
                <a:latin typeface="Arial"/>
                <a:cs typeface="Arial"/>
              </a:rPr>
              <a:t>acciones </a:t>
            </a:r>
            <a:r>
              <a:rPr sz="2800" spc="-105" dirty="0">
                <a:latin typeface="Arial"/>
                <a:cs typeface="Arial"/>
              </a:rPr>
              <a:t>lleguen </a:t>
            </a:r>
            <a:r>
              <a:rPr sz="2800" spc="-220" dirty="0">
                <a:latin typeface="Arial"/>
                <a:cs typeface="Arial"/>
              </a:rPr>
              <a:t>a </a:t>
            </a:r>
            <a:r>
              <a:rPr sz="2800" spc="-175" dirty="0">
                <a:latin typeface="Arial"/>
                <a:cs typeface="Arial"/>
              </a:rPr>
              <a:t>las </a:t>
            </a:r>
            <a:r>
              <a:rPr sz="2800" spc="-165" dirty="0">
                <a:latin typeface="Arial"/>
                <a:cs typeface="Arial"/>
              </a:rPr>
              <a:t>personas </a:t>
            </a:r>
            <a:r>
              <a:rPr sz="2800" spc="-120" dirty="0">
                <a:latin typeface="Arial"/>
                <a:cs typeface="Arial"/>
              </a:rPr>
              <a:t>que</a:t>
            </a:r>
            <a:r>
              <a:rPr sz="2800" spc="100" dirty="0">
                <a:latin typeface="Arial"/>
                <a:cs typeface="Arial"/>
              </a:rPr>
              <a:t> </a:t>
            </a:r>
            <a:r>
              <a:rPr sz="2800" spc="-35" dirty="0">
                <a:latin typeface="Arial"/>
                <a:cs typeface="Arial"/>
              </a:rPr>
              <a:t>lo</a:t>
            </a:r>
            <a:r>
              <a:rPr lang="es-PR" sz="2800" spc="-35" dirty="0">
                <a:latin typeface="Arial"/>
                <a:cs typeface="Arial"/>
              </a:rPr>
              <a:t> rodean</a:t>
            </a:r>
            <a:endParaRPr sz="2800" dirty="0">
              <a:latin typeface="Arial"/>
              <a:cs typeface="Arial"/>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44</a:t>
            </a:r>
            <a:endParaRPr sz="1200">
              <a:latin typeface="Arial"/>
              <a:cs typeface="Arial"/>
            </a:endParaRPr>
          </a:p>
        </p:txBody>
      </p:sp>
      <p:sp>
        <p:nvSpPr>
          <p:cNvPr id="8" name="Title 7">
            <a:extLst>
              <a:ext uri="{FF2B5EF4-FFF2-40B4-BE49-F238E27FC236}">
                <a16:creationId xmlns:a16="http://schemas.microsoft.com/office/drawing/2014/main" id="{C757A065-F018-491C-95B7-2557C2CCB9C9}"/>
              </a:ext>
            </a:extLst>
          </p:cNvPr>
          <p:cNvSpPr>
            <a:spLocks noGrp="1"/>
          </p:cNvSpPr>
          <p:nvPr>
            <p:ph type="title"/>
          </p:nvPr>
        </p:nvSpPr>
        <p:spPr>
          <a:xfrm>
            <a:off x="258053" y="0"/>
            <a:ext cx="7886700" cy="1325563"/>
          </a:xfrm>
        </p:spPr>
        <p:txBody>
          <a:bodyPr/>
          <a:lstStyle/>
          <a:p>
            <a:r>
              <a:rPr lang="es-ES" b="1" spc="-235" dirty="0"/>
              <a:t>IR</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94</a:t>
            </a:fld>
            <a:endParaRPr spc="-60" dirty="0"/>
          </a:p>
        </p:txBody>
      </p:sp>
      <p:sp>
        <p:nvSpPr>
          <p:cNvPr id="4" name="object 4"/>
          <p:cNvSpPr txBox="1"/>
          <p:nvPr/>
        </p:nvSpPr>
        <p:spPr>
          <a:xfrm>
            <a:off x="152400" y="838200"/>
            <a:ext cx="8839200" cy="5390578"/>
          </a:xfrm>
          <a:prstGeom prst="rect">
            <a:avLst/>
          </a:prstGeom>
        </p:spPr>
        <p:txBody>
          <a:bodyPr vert="horz" wrap="square" lIns="0" tIns="12065" rIns="0" bIns="0" rtlCol="0">
            <a:spAutoFit/>
          </a:bodyPr>
          <a:lstStyle/>
          <a:p>
            <a:pPr marL="3131820">
              <a:spcBef>
                <a:spcPts val="95"/>
              </a:spcBef>
              <a:tabLst>
                <a:tab pos="4902835" algn="l"/>
              </a:tabLst>
            </a:pPr>
            <a:endParaRPr sz="4000" dirty="0">
              <a:latin typeface="Times New Roman"/>
              <a:cs typeface="Times New Roman"/>
            </a:endParaRPr>
          </a:p>
          <a:p>
            <a:pPr marL="355600" indent="-342900">
              <a:buChar char="•"/>
              <a:tabLst>
                <a:tab pos="355600" algn="l"/>
                <a:tab pos="356235" algn="l"/>
              </a:tabLst>
            </a:pPr>
            <a:r>
              <a:rPr sz="4000" spc="-345" dirty="0">
                <a:latin typeface="Arial"/>
                <a:cs typeface="Arial"/>
              </a:rPr>
              <a:t>La</a:t>
            </a:r>
            <a:r>
              <a:rPr sz="4000" spc="-175" dirty="0">
                <a:latin typeface="Arial"/>
                <a:cs typeface="Arial"/>
              </a:rPr>
              <a:t> </a:t>
            </a:r>
            <a:r>
              <a:rPr sz="4000" spc="-60" dirty="0">
                <a:latin typeface="Arial"/>
                <a:cs typeface="Arial"/>
              </a:rPr>
              <a:t>Meta</a:t>
            </a:r>
            <a:endParaRPr sz="4000" dirty="0">
              <a:latin typeface="Arial"/>
              <a:cs typeface="Arial"/>
            </a:endParaRPr>
          </a:p>
          <a:p>
            <a:pPr marL="756285" marR="259715" lvl="1" indent="-286385" algn="just">
              <a:spcBef>
                <a:spcPts val="690"/>
              </a:spcBef>
              <a:buChar char="–"/>
              <a:tabLst>
                <a:tab pos="756920" algn="l"/>
              </a:tabLst>
            </a:pPr>
            <a:r>
              <a:rPr sz="3600" spc="-305" dirty="0">
                <a:latin typeface="Arial"/>
                <a:cs typeface="Arial"/>
              </a:rPr>
              <a:t>La </a:t>
            </a:r>
            <a:r>
              <a:rPr sz="3600" spc="-100" dirty="0">
                <a:latin typeface="Arial"/>
                <a:cs typeface="Arial"/>
              </a:rPr>
              <a:t>meta </a:t>
            </a:r>
            <a:r>
              <a:rPr sz="3600" spc="-130" dirty="0">
                <a:latin typeface="Arial"/>
                <a:cs typeface="Arial"/>
              </a:rPr>
              <a:t>en </a:t>
            </a:r>
            <a:r>
              <a:rPr sz="3600" spc="-35" dirty="0">
                <a:latin typeface="Arial"/>
                <a:cs typeface="Arial"/>
              </a:rPr>
              <a:t>todo </a:t>
            </a:r>
            <a:r>
              <a:rPr sz="3600" spc="-120" dirty="0">
                <a:latin typeface="Arial"/>
                <a:cs typeface="Arial"/>
              </a:rPr>
              <a:t>esto </a:t>
            </a:r>
            <a:r>
              <a:rPr sz="3600" spc="-240" dirty="0">
                <a:latin typeface="Arial"/>
                <a:cs typeface="Arial"/>
              </a:rPr>
              <a:t>es </a:t>
            </a:r>
            <a:r>
              <a:rPr sz="3600" spc="-95" dirty="0">
                <a:latin typeface="Arial"/>
                <a:cs typeface="Arial"/>
              </a:rPr>
              <a:t>extender </a:t>
            </a:r>
            <a:r>
              <a:rPr sz="3600" spc="-75" dirty="0">
                <a:latin typeface="Arial"/>
                <a:cs typeface="Arial"/>
              </a:rPr>
              <a:t>el </a:t>
            </a:r>
            <a:r>
              <a:rPr sz="3600" spc="-90" dirty="0">
                <a:latin typeface="Arial"/>
                <a:cs typeface="Arial"/>
              </a:rPr>
              <a:t>amor </a:t>
            </a:r>
            <a:r>
              <a:rPr sz="3600" spc="-135" dirty="0">
                <a:latin typeface="Arial"/>
                <a:cs typeface="Arial"/>
              </a:rPr>
              <a:t>y</a:t>
            </a:r>
            <a:r>
              <a:rPr sz="3600" spc="-250" dirty="0">
                <a:latin typeface="Arial"/>
                <a:cs typeface="Arial"/>
              </a:rPr>
              <a:t> </a:t>
            </a:r>
            <a:r>
              <a:rPr sz="3600" spc="-105" dirty="0">
                <a:latin typeface="Arial"/>
                <a:cs typeface="Arial"/>
              </a:rPr>
              <a:t>la  </a:t>
            </a:r>
            <a:r>
              <a:rPr sz="3600" spc="-120" dirty="0">
                <a:latin typeface="Arial"/>
                <a:cs typeface="Arial"/>
              </a:rPr>
              <a:t>amistad </a:t>
            </a:r>
            <a:r>
              <a:rPr sz="3600" spc="-220" dirty="0">
                <a:latin typeface="Arial"/>
                <a:cs typeface="Arial"/>
              </a:rPr>
              <a:t>a </a:t>
            </a:r>
            <a:r>
              <a:rPr sz="3600" spc="-130" dirty="0">
                <a:latin typeface="Arial"/>
                <a:cs typeface="Arial"/>
              </a:rPr>
              <a:t>los </a:t>
            </a:r>
            <a:r>
              <a:rPr sz="3600" spc="-120" dirty="0">
                <a:latin typeface="Arial"/>
                <a:cs typeface="Arial"/>
              </a:rPr>
              <a:t>que </a:t>
            </a:r>
            <a:r>
              <a:rPr sz="3600" spc="-140" dirty="0">
                <a:latin typeface="Arial"/>
                <a:cs typeface="Arial"/>
              </a:rPr>
              <a:t>están </a:t>
            </a:r>
            <a:r>
              <a:rPr sz="3600" spc="-90" dirty="0">
                <a:latin typeface="Arial"/>
                <a:cs typeface="Arial"/>
              </a:rPr>
              <a:t>fuera </a:t>
            </a:r>
            <a:r>
              <a:rPr sz="3600" spc="-130" dirty="0">
                <a:latin typeface="Arial"/>
                <a:cs typeface="Arial"/>
              </a:rPr>
              <a:t>de </a:t>
            </a:r>
            <a:r>
              <a:rPr sz="3600" spc="-100" dirty="0">
                <a:latin typeface="Arial"/>
                <a:cs typeface="Arial"/>
              </a:rPr>
              <a:t>la </a:t>
            </a:r>
            <a:r>
              <a:rPr sz="3600" spc="-125" dirty="0">
                <a:latin typeface="Arial"/>
                <a:cs typeface="Arial"/>
              </a:rPr>
              <a:t>iglesia,</a:t>
            </a:r>
            <a:r>
              <a:rPr sz="3600" spc="-250" dirty="0">
                <a:latin typeface="Arial"/>
                <a:cs typeface="Arial"/>
              </a:rPr>
              <a:t> </a:t>
            </a:r>
            <a:r>
              <a:rPr sz="3600" spc="-165" dirty="0">
                <a:latin typeface="Arial"/>
                <a:cs typeface="Arial"/>
              </a:rPr>
              <a:t>¡es  </a:t>
            </a:r>
            <a:r>
              <a:rPr sz="3600" spc="-95" dirty="0">
                <a:latin typeface="Arial"/>
                <a:cs typeface="Arial"/>
              </a:rPr>
              <a:t>desarrollar</a:t>
            </a:r>
            <a:r>
              <a:rPr sz="3600" spc="-140" dirty="0">
                <a:latin typeface="Arial"/>
                <a:cs typeface="Arial"/>
              </a:rPr>
              <a:t> </a:t>
            </a:r>
            <a:r>
              <a:rPr sz="3600" spc="-100" dirty="0">
                <a:latin typeface="Arial"/>
                <a:cs typeface="Arial"/>
              </a:rPr>
              <a:t>relaciones!</a:t>
            </a:r>
            <a:endParaRPr sz="3600" dirty="0">
              <a:latin typeface="Arial"/>
              <a:cs typeface="Arial"/>
            </a:endParaRPr>
          </a:p>
          <a:p>
            <a:pPr marL="756285" marR="5080" lvl="1" indent="-286385">
              <a:spcBef>
                <a:spcPts val="675"/>
              </a:spcBef>
              <a:buChar char="–"/>
              <a:tabLst>
                <a:tab pos="756920" algn="l"/>
              </a:tabLst>
            </a:pPr>
            <a:r>
              <a:rPr sz="3600" spc="-150" dirty="0">
                <a:latin typeface="Arial"/>
                <a:cs typeface="Arial"/>
              </a:rPr>
              <a:t>No </a:t>
            </a:r>
            <a:r>
              <a:rPr sz="3600" spc="-100" dirty="0">
                <a:latin typeface="Arial"/>
                <a:cs typeface="Arial"/>
              </a:rPr>
              <a:t>deje </a:t>
            </a:r>
            <a:r>
              <a:rPr sz="3600" spc="-120" dirty="0">
                <a:latin typeface="Arial"/>
                <a:cs typeface="Arial"/>
              </a:rPr>
              <a:t>que </a:t>
            </a:r>
            <a:r>
              <a:rPr sz="3600" spc="-170" dirty="0">
                <a:latin typeface="Arial"/>
                <a:cs typeface="Arial"/>
              </a:rPr>
              <a:t>las </a:t>
            </a:r>
            <a:r>
              <a:rPr sz="3600" spc="-229" dirty="0">
                <a:latin typeface="Arial"/>
                <a:cs typeface="Arial"/>
              </a:rPr>
              <a:t>excusas </a:t>
            </a:r>
            <a:r>
              <a:rPr sz="3600" spc="-75" dirty="0">
                <a:latin typeface="Arial"/>
                <a:cs typeface="Arial"/>
              </a:rPr>
              <a:t>le </a:t>
            </a:r>
            <a:r>
              <a:rPr sz="3600" spc="-85" dirty="0">
                <a:latin typeface="Arial"/>
                <a:cs typeface="Arial"/>
              </a:rPr>
              <a:t>impidan </a:t>
            </a:r>
            <a:r>
              <a:rPr sz="3600" spc="-100" dirty="0">
                <a:latin typeface="Arial"/>
                <a:cs typeface="Arial"/>
              </a:rPr>
              <a:t>explorar </a:t>
            </a:r>
            <a:r>
              <a:rPr sz="3600" spc="-240" dirty="0">
                <a:latin typeface="Arial"/>
                <a:cs typeface="Arial"/>
              </a:rPr>
              <a:t>sus  </a:t>
            </a:r>
            <a:r>
              <a:rPr sz="3600" spc="-90" dirty="0">
                <a:latin typeface="Arial"/>
                <a:cs typeface="Arial"/>
              </a:rPr>
              <a:t>oportunidades.</a:t>
            </a:r>
            <a:endParaRPr sz="3600" dirty="0">
              <a:latin typeface="Arial"/>
              <a:cs typeface="Arial"/>
            </a:endParaRPr>
          </a:p>
          <a:p>
            <a:pPr marL="756285" marR="349885" lvl="1" indent="-286385">
              <a:spcBef>
                <a:spcPts val="670"/>
              </a:spcBef>
              <a:buChar char="–"/>
              <a:tabLst>
                <a:tab pos="756920" algn="l"/>
              </a:tabLst>
            </a:pPr>
            <a:r>
              <a:rPr sz="3600" spc="-270" dirty="0">
                <a:latin typeface="Arial"/>
                <a:cs typeface="Arial"/>
              </a:rPr>
              <a:t>Cada </a:t>
            </a:r>
            <a:r>
              <a:rPr sz="3600" spc="-130" dirty="0">
                <a:latin typeface="Arial"/>
                <a:cs typeface="Arial"/>
              </a:rPr>
              <a:t>iglesia </a:t>
            </a:r>
            <a:r>
              <a:rPr sz="3600" spc="-50" dirty="0">
                <a:latin typeface="Arial"/>
                <a:cs typeface="Arial"/>
              </a:rPr>
              <a:t>tiene </a:t>
            </a:r>
            <a:r>
              <a:rPr sz="3600" spc="-100" dirty="0">
                <a:latin typeface="Arial"/>
                <a:cs typeface="Arial"/>
              </a:rPr>
              <a:t>al </a:t>
            </a:r>
            <a:r>
              <a:rPr sz="3600" spc="-155" dirty="0">
                <a:latin typeface="Arial"/>
                <a:cs typeface="Arial"/>
              </a:rPr>
              <a:t>menos </a:t>
            </a:r>
            <a:r>
              <a:rPr sz="3600" spc="-90" dirty="0">
                <a:latin typeface="Arial"/>
                <a:cs typeface="Arial"/>
              </a:rPr>
              <a:t>un </a:t>
            </a:r>
            <a:r>
              <a:rPr sz="3600" spc="-150" dirty="0">
                <a:latin typeface="Arial"/>
                <a:cs typeface="Arial"/>
              </a:rPr>
              <a:t>área </a:t>
            </a:r>
            <a:r>
              <a:rPr sz="3600" spc="-130" dirty="0">
                <a:latin typeface="Arial"/>
                <a:cs typeface="Arial"/>
              </a:rPr>
              <a:t>en </a:t>
            </a:r>
            <a:r>
              <a:rPr sz="3600" spc="-100" dirty="0">
                <a:latin typeface="Arial"/>
                <a:cs typeface="Arial"/>
              </a:rPr>
              <a:t>la</a:t>
            </a:r>
            <a:r>
              <a:rPr sz="3600" spc="-240" dirty="0">
                <a:latin typeface="Arial"/>
                <a:cs typeface="Arial"/>
              </a:rPr>
              <a:t> </a:t>
            </a:r>
            <a:r>
              <a:rPr sz="3600" spc="-120" dirty="0">
                <a:latin typeface="Arial"/>
                <a:cs typeface="Arial"/>
              </a:rPr>
              <a:t>que  </a:t>
            </a:r>
            <a:r>
              <a:rPr sz="3600" spc="-114" dirty="0">
                <a:latin typeface="Arial"/>
                <a:cs typeface="Arial"/>
              </a:rPr>
              <a:t>muestra</a:t>
            </a:r>
            <a:r>
              <a:rPr sz="3600" spc="-125" dirty="0">
                <a:latin typeface="Arial"/>
                <a:cs typeface="Arial"/>
              </a:rPr>
              <a:t> </a:t>
            </a:r>
            <a:r>
              <a:rPr sz="3600" spc="-100" dirty="0">
                <a:latin typeface="Arial"/>
                <a:cs typeface="Arial"/>
              </a:rPr>
              <a:t>fortaleza.</a:t>
            </a:r>
            <a:endParaRPr sz="3600" dirty="0">
              <a:latin typeface="Arial"/>
              <a:cs typeface="Arial"/>
            </a:endParaRPr>
          </a:p>
        </p:txBody>
      </p:sp>
      <p:sp>
        <p:nvSpPr>
          <p:cNvPr id="7" name="Title 6">
            <a:extLst>
              <a:ext uri="{FF2B5EF4-FFF2-40B4-BE49-F238E27FC236}">
                <a16:creationId xmlns:a16="http://schemas.microsoft.com/office/drawing/2014/main" id="{0C8C78C2-7E1E-453D-83E6-07CE70F72CA9}"/>
              </a:ext>
            </a:extLst>
          </p:cNvPr>
          <p:cNvSpPr>
            <a:spLocks noGrp="1"/>
          </p:cNvSpPr>
          <p:nvPr>
            <p:ph type="title"/>
          </p:nvPr>
        </p:nvSpPr>
        <p:spPr>
          <a:xfrm>
            <a:off x="329381" y="32495"/>
            <a:ext cx="7886700" cy="1325563"/>
          </a:xfrm>
        </p:spPr>
        <p:txBody>
          <a:bodyPr/>
          <a:lstStyle/>
          <a:p>
            <a:r>
              <a:rPr lang="es-ES" b="1" spc="-235" dirty="0"/>
              <a:t>IR</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7" name="Title 6">
            <a:extLst>
              <a:ext uri="{FF2B5EF4-FFF2-40B4-BE49-F238E27FC236}">
                <a16:creationId xmlns:a16="http://schemas.microsoft.com/office/drawing/2014/main" id="{C936359A-1AC1-4426-960E-A75240B75DAA}"/>
              </a:ext>
            </a:extLst>
          </p:cNvPr>
          <p:cNvSpPr>
            <a:spLocks noGrp="1"/>
          </p:cNvSpPr>
          <p:nvPr>
            <p:ph type="title"/>
          </p:nvPr>
        </p:nvSpPr>
        <p:spPr>
          <a:xfrm>
            <a:off x="228600" y="21996"/>
            <a:ext cx="7886700" cy="1325563"/>
          </a:xfrm>
        </p:spPr>
        <p:txBody>
          <a:bodyPr/>
          <a:lstStyle/>
          <a:p>
            <a:r>
              <a:rPr lang="es-ES" b="1" spc="-235" dirty="0"/>
              <a:t>IR</a:t>
            </a:r>
            <a:endParaRPr lang="en-US" dirty="0"/>
          </a:p>
        </p:txBody>
      </p:sp>
      <p:sp>
        <p:nvSpPr>
          <p:cNvPr id="8" name="Content Placeholder 7">
            <a:extLst>
              <a:ext uri="{FF2B5EF4-FFF2-40B4-BE49-F238E27FC236}">
                <a16:creationId xmlns:a16="http://schemas.microsoft.com/office/drawing/2014/main" id="{F8B4D69C-B201-44D9-9C6F-A46FBF67DE48}"/>
              </a:ext>
            </a:extLst>
          </p:cNvPr>
          <p:cNvSpPr>
            <a:spLocks noGrp="1"/>
          </p:cNvSpPr>
          <p:nvPr>
            <p:ph idx="1"/>
          </p:nvPr>
        </p:nvSpPr>
        <p:spPr>
          <a:xfrm>
            <a:off x="228600" y="1295400"/>
            <a:ext cx="8839200" cy="5426076"/>
          </a:xfrm>
        </p:spPr>
        <p:txBody>
          <a:bodyPr>
            <a:normAutofit/>
          </a:bodyPr>
          <a:lstStyle/>
          <a:p>
            <a:pPr marL="0" indent="0">
              <a:buNone/>
            </a:pPr>
            <a:r>
              <a:rPr lang="es-ES" sz="4400" dirty="0"/>
              <a:t>La Meta</a:t>
            </a:r>
          </a:p>
          <a:p>
            <a:r>
              <a:rPr lang="es-ES" sz="4400" dirty="0"/>
              <a:t>Debemos buscar maneras de fortalecer, enseñar,  discipular, y mostrar amor y compasión a las  personas que necesitan ver a Jesús en nuestra vida.  Sin embargo, no verán a Cristo ¡a menos que nos  acerquemos a ellos!</a:t>
            </a:r>
          </a:p>
        </p:txBody>
      </p:sp>
      <p:sp>
        <p:nvSpPr>
          <p:cNvPr id="5" name="object 5"/>
          <p:cNvSpPr txBox="1">
            <a:spLocks noGrp="1"/>
          </p:cNvSpPr>
          <p:nvPr>
            <p:ph type="sldNum" sz="quarter" idx="12"/>
          </p:nvPr>
        </p:nvSpPr>
        <p:spPr>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95</a:t>
            </a:fld>
            <a:endParaRPr spc="-6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35E1C-F2C7-4653-A8F9-904F1F42BBA3}"/>
              </a:ext>
            </a:extLst>
          </p:cNvPr>
          <p:cNvSpPr>
            <a:spLocks noGrp="1"/>
          </p:cNvSpPr>
          <p:nvPr>
            <p:ph idx="1"/>
          </p:nvPr>
        </p:nvSpPr>
        <p:spPr>
          <a:xfrm>
            <a:off x="228600" y="914400"/>
            <a:ext cx="8286750" cy="5262563"/>
          </a:xfrm>
        </p:spPr>
        <p:txBody>
          <a:bodyPr>
            <a:normAutofit/>
          </a:bodyPr>
          <a:lstStyle/>
          <a:p>
            <a:pPr algn="ctr">
              <a:buFont typeface="Wingdings" panose="05000000000000000000" pitchFamily="2" charset="2"/>
              <a:buChar char="Ø"/>
            </a:pPr>
            <a:r>
              <a:rPr lang="es-ES" sz="4400" dirty="0"/>
              <a:t>NO DEBEMOS DEJAR QUE NUESTRO ENFOQUE EN  LAS MISIONES EN EL EXTRANJERO O LO QUE  HAREMOS EL AÑO PRÓXIMO NOS HAGA PERDER DE  VISTA A QUIENES NOS RODEAN Y QUE NECESITAN  NUESTRA AYUDA HOY.</a:t>
            </a:r>
          </a:p>
          <a:p>
            <a:endParaRPr lang="en-US" sz="4400" dirty="0"/>
          </a:p>
        </p:txBody>
      </p:sp>
    </p:spTree>
    <p:extLst>
      <p:ext uri="{BB962C8B-B14F-4D97-AF65-F5344CB8AC3E}">
        <p14:creationId xmlns:p14="http://schemas.microsoft.com/office/powerpoint/2010/main" val="3517182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97</a:t>
            </a:fld>
            <a:endParaRPr spc="-60" dirty="0"/>
          </a:p>
        </p:txBody>
      </p:sp>
      <p:sp>
        <p:nvSpPr>
          <p:cNvPr id="7" name="Title 6">
            <a:extLst>
              <a:ext uri="{FF2B5EF4-FFF2-40B4-BE49-F238E27FC236}">
                <a16:creationId xmlns:a16="http://schemas.microsoft.com/office/drawing/2014/main" id="{03FD925C-D95A-49C3-A8D3-F12EF4808AA3}"/>
              </a:ext>
            </a:extLst>
          </p:cNvPr>
          <p:cNvSpPr>
            <a:spLocks noGrp="1"/>
          </p:cNvSpPr>
          <p:nvPr>
            <p:ph type="title"/>
          </p:nvPr>
        </p:nvSpPr>
        <p:spPr/>
        <p:txBody>
          <a:bodyPr>
            <a:normAutofit fontScale="90000"/>
          </a:bodyPr>
          <a:lstStyle/>
          <a:p>
            <a:pPr algn="ctr"/>
            <a:r>
              <a:rPr lang="es-ES" spc="-350" dirty="0"/>
              <a:t>El </a:t>
            </a:r>
            <a:r>
              <a:rPr lang="es-ES" spc="-260" dirty="0"/>
              <a:t>Plan </a:t>
            </a:r>
            <a:r>
              <a:rPr lang="es-ES" spc="-200" dirty="0"/>
              <a:t>Estratégico </a:t>
            </a:r>
            <a:r>
              <a:rPr lang="es-ES" spc="-235" dirty="0"/>
              <a:t>– </a:t>
            </a:r>
            <a:r>
              <a:rPr lang="es-ES" spc="-434" dirty="0"/>
              <a:t>Las</a:t>
            </a:r>
            <a:r>
              <a:rPr lang="es-ES" spc="-45" dirty="0"/>
              <a:t> </a:t>
            </a:r>
            <a:r>
              <a:rPr lang="es-ES" spc="-235" dirty="0"/>
              <a:t>Funciones Bíblicas</a:t>
            </a:r>
            <a:br>
              <a:rPr lang="es-ES" spc="-235" dirty="0"/>
            </a:br>
            <a:r>
              <a:rPr lang="es-ES" sz="5300" b="1" spc="-235" dirty="0"/>
              <a:t>ADORAR</a:t>
            </a:r>
            <a:endParaRPr lang="en-US" b="1" dirty="0"/>
          </a:p>
        </p:txBody>
      </p:sp>
      <p:sp>
        <p:nvSpPr>
          <p:cNvPr id="4" name="object 4"/>
          <p:cNvSpPr txBox="1"/>
          <p:nvPr/>
        </p:nvSpPr>
        <p:spPr>
          <a:xfrm>
            <a:off x="228600" y="1723644"/>
            <a:ext cx="8839200" cy="4551544"/>
          </a:xfrm>
          <a:prstGeom prst="rect">
            <a:avLst/>
          </a:prstGeom>
        </p:spPr>
        <p:txBody>
          <a:bodyPr vert="horz" wrap="square" lIns="0" tIns="12065" rIns="0" bIns="0" rtlCol="0">
            <a:spAutoFit/>
          </a:bodyPr>
          <a:lstStyle/>
          <a:p>
            <a:pPr marL="355600" marR="5080" indent="-342900">
              <a:buChar char="•"/>
              <a:tabLst>
                <a:tab pos="354965" algn="l"/>
                <a:tab pos="355600" algn="l"/>
              </a:tabLst>
            </a:pPr>
            <a:r>
              <a:rPr sz="4000" spc="-280" dirty="0">
                <a:latin typeface="Arial"/>
                <a:cs typeface="Arial"/>
              </a:rPr>
              <a:t>El </a:t>
            </a:r>
            <a:r>
              <a:rPr sz="4000" spc="-40" dirty="0">
                <a:latin typeface="Arial"/>
                <a:cs typeface="Arial"/>
              </a:rPr>
              <a:t>término </a:t>
            </a:r>
            <a:r>
              <a:rPr sz="4000" spc="-125" dirty="0">
                <a:latin typeface="Arial"/>
                <a:cs typeface="Arial"/>
              </a:rPr>
              <a:t>adoración </a:t>
            </a:r>
            <a:r>
              <a:rPr sz="4000" spc="-145" dirty="0">
                <a:latin typeface="Arial"/>
                <a:cs typeface="Arial"/>
              </a:rPr>
              <a:t>en </a:t>
            </a:r>
            <a:r>
              <a:rPr sz="4000" spc="-105" dirty="0">
                <a:latin typeface="Arial"/>
                <a:cs typeface="Arial"/>
              </a:rPr>
              <a:t>realidad</a:t>
            </a:r>
            <a:r>
              <a:rPr sz="4000" spc="-245" dirty="0">
                <a:latin typeface="Arial"/>
                <a:cs typeface="Arial"/>
              </a:rPr>
              <a:t> </a:t>
            </a:r>
            <a:r>
              <a:rPr sz="4000" spc="-105" dirty="0">
                <a:latin typeface="Arial"/>
                <a:cs typeface="Arial"/>
              </a:rPr>
              <a:t>proviene  </a:t>
            </a:r>
            <a:r>
              <a:rPr sz="4000" spc="-90" dirty="0">
                <a:latin typeface="Arial"/>
                <a:cs typeface="Arial"/>
              </a:rPr>
              <a:t>del </a:t>
            </a:r>
            <a:r>
              <a:rPr sz="4000" spc="-65" dirty="0">
                <a:latin typeface="Arial"/>
                <a:cs typeface="Arial"/>
              </a:rPr>
              <a:t>latín </a:t>
            </a:r>
            <a:r>
              <a:rPr sz="4000" spc="-90" dirty="0">
                <a:latin typeface="Arial"/>
                <a:cs typeface="Arial"/>
              </a:rPr>
              <a:t>«adoratio». </a:t>
            </a:r>
            <a:r>
              <a:rPr lang="es-PR" sz="4000" spc="-90" dirty="0">
                <a:latin typeface="Arial"/>
                <a:cs typeface="Arial"/>
              </a:rPr>
              <a:t>                  </a:t>
            </a:r>
            <a:r>
              <a:rPr sz="4000" spc="-265" dirty="0">
                <a:latin typeface="Arial"/>
                <a:cs typeface="Arial"/>
              </a:rPr>
              <a:t>Para </a:t>
            </a:r>
            <a:r>
              <a:rPr sz="4000" spc="-114" dirty="0">
                <a:latin typeface="Arial"/>
                <a:cs typeface="Arial"/>
              </a:rPr>
              <a:t>nosotros,  </a:t>
            </a:r>
            <a:r>
              <a:rPr sz="4000" spc="-125" dirty="0">
                <a:latin typeface="Arial"/>
                <a:cs typeface="Arial"/>
              </a:rPr>
              <a:t>significa </a:t>
            </a:r>
            <a:r>
              <a:rPr sz="4000" spc="-45" dirty="0">
                <a:latin typeface="Arial"/>
                <a:cs typeface="Arial"/>
              </a:rPr>
              <a:t>vivir </a:t>
            </a:r>
            <a:r>
              <a:rPr sz="4000" spc="-145" dirty="0">
                <a:latin typeface="Arial"/>
                <a:cs typeface="Arial"/>
              </a:rPr>
              <a:t>de </a:t>
            </a:r>
            <a:r>
              <a:rPr sz="4000" spc="-150" dirty="0">
                <a:latin typeface="Arial"/>
                <a:cs typeface="Arial"/>
              </a:rPr>
              <a:t>una manera </a:t>
            </a:r>
            <a:r>
              <a:rPr sz="4000" spc="-130" dirty="0">
                <a:latin typeface="Arial"/>
                <a:cs typeface="Arial"/>
              </a:rPr>
              <a:t>que </a:t>
            </a:r>
            <a:r>
              <a:rPr sz="4000" spc="-114" dirty="0">
                <a:latin typeface="Arial"/>
                <a:cs typeface="Arial"/>
              </a:rPr>
              <a:t>muestre  </a:t>
            </a:r>
            <a:r>
              <a:rPr sz="4000" spc="-130" dirty="0">
                <a:latin typeface="Arial"/>
                <a:cs typeface="Arial"/>
              </a:rPr>
              <a:t>que </a:t>
            </a:r>
            <a:r>
              <a:rPr sz="4000" spc="-195" dirty="0">
                <a:latin typeface="Arial"/>
                <a:cs typeface="Arial"/>
              </a:rPr>
              <a:t>amamos </a:t>
            </a:r>
            <a:r>
              <a:rPr sz="4000" spc="-245" dirty="0">
                <a:latin typeface="Arial"/>
                <a:cs typeface="Arial"/>
              </a:rPr>
              <a:t>a </a:t>
            </a:r>
            <a:r>
              <a:rPr sz="4000" spc="-195" dirty="0">
                <a:latin typeface="Arial"/>
                <a:cs typeface="Arial"/>
              </a:rPr>
              <a:t>Dios </a:t>
            </a:r>
            <a:r>
              <a:rPr sz="4000" spc="-50" dirty="0">
                <a:latin typeface="Arial"/>
                <a:cs typeface="Arial"/>
              </a:rPr>
              <a:t>por </a:t>
            </a:r>
            <a:r>
              <a:rPr sz="4000" spc="-145" dirty="0">
                <a:latin typeface="Arial"/>
                <a:cs typeface="Arial"/>
              </a:rPr>
              <a:t>sobre </a:t>
            </a:r>
            <a:r>
              <a:rPr sz="4000" spc="-130" dirty="0">
                <a:latin typeface="Arial"/>
                <a:cs typeface="Arial"/>
              </a:rPr>
              <a:t>todas </a:t>
            </a:r>
            <a:r>
              <a:rPr sz="4000" spc="-190" dirty="0">
                <a:latin typeface="Arial"/>
                <a:cs typeface="Arial"/>
              </a:rPr>
              <a:t>las  </a:t>
            </a:r>
            <a:r>
              <a:rPr sz="4000" spc="-235" dirty="0">
                <a:latin typeface="Arial"/>
                <a:cs typeface="Arial"/>
              </a:rPr>
              <a:t>cosas.</a:t>
            </a:r>
            <a:endParaRPr sz="4000" dirty="0">
              <a:latin typeface="Arial"/>
              <a:cs typeface="Arial"/>
            </a:endParaRPr>
          </a:p>
          <a:p>
            <a:pPr marL="355600" marR="59055" indent="-342900">
              <a:spcBef>
                <a:spcPts val="775"/>
              </a:spcBef>
              <a:buChar char="•"/>
              <a:tabLst>
                <a:tab pos="354965" algn="l"/>
                <a:tab pos="355600" algn="l"/>
              </a:tabLst>
            </a:pPr>
            <a:r>
              <a:rPr sz="4000" b="1" spc="-345" dirty="0">
                <a:latin typeface="Arial"/>
                <a:cs typeface="Arial"/>
              </a:rPr>
              <a:t>La </a:t>
            </a:r>
            <a:r>
              <a:rPr sz="4000" b="1" spc="-125" dirty="0">
                <a:latin typeface="Arial"/>
                <a:cs typeface="Arial"/>
              </a:rPr>
              <a:t>adoración </a:t>
            </a:r>
            <a:r>
              <a:rPr sz="4000" b="1" spc="-100" dirty="0">
                <a:latin typeface="Arial"/>
                <a:cs typeface="Arial"/>
              </a:rPr>
              <a:t>no </a:t>
            </a:r>
            <a:r>
              <a:rPr sz="4000" b="1" spc="-270" dirty="0">
                <a:latin typeface="Arial"/>
                <a:cs typeface="Arial"/>
              </a:rPr>
              <a:t>es </a:t>
            </a:r>
            <a:r>
              <a:rPr sz="4000" b="1" spc="-100" dirty="0">
                <a:latin typeface="Arial"/>
                <a:cs typeface="Arial"/>
              </a:rPr>
              <a:t>un </a:t>
            </a:r>
            <a:r>
              <a:rPr sz="4000" b="1" spc="-105" dirty="0">
                <a:latin typeface="Arial"/>
                <a:cs typeface="Arial"/>
              </a:rPr>
              <a:t>evento. </a:t>
            </a:r>
            <a:r>
              <a:rPr sz="4000" b="1" spc="-465" dirty="0">
                <a:latin typeface="Arial"/>
                <a:cs typeface="Arial"/>
              </a:rPr>
              <a:t>Es </a:t>
            </a:r>
            <a:r>
              <a:rPr sz="4000" b="1" spc="-100" dirty="0">
                <a:latin typeface="Arial"/>
                <a:cs typeface="Arial"/>
              </a:rPr>
              <a:t>un </a:t>
            </a:r>
            <a:r>
              <a:rPr sz="4000" b="1" spc="-75" dirty="0">
                <a:latin typeface="Arial"/>
                <a:cs typeface="Arial"/>
              </a:rPr>
              <a:t>estilo  </a:t>
            </a:r>
            <a:r>
              <a:rPr sz="4000" b="1" spc="-145" dirty="0">
                <a:latin typeface="Arial"/>
                <a:cs typeface="Arial"/>
              </a:rPr>
              <a:t>de</a:t>
            </a:r>
            <a:r>
              <a:rPr sz="4000" b="1" spc="-175" dirty="0">
                <a:latin typeface="Arial"/>
                <a:cs typeface="Arial"/>
              </a:rPr>
              <a:t> </a:t>
            </a:r>
            <a:r>
              <a:rPr sz="4000" b="1" spc="-120" dirty="0">
                <a:latin typeface="Arial"/>
                <a:cs typeface="Arial"/>
              </a:rPr>
              <a:t>vida.</a:t>
            </a:r>
            <a:endParaRPr sz="4000" b="1" dirty="0">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12"/>
          </p:nvPr>
        </p:nvSpPr>
        <p:spPr>
          <a:xfrm>
            <a:off x="8610600" y="6460880"/>
            <a:ext cx="2743200" cy="156068"/>
          </a:xfrm>
          <a:prstGeom prst="rect">
            <a:avLst/>
          </a:prstGeom>
        </p:spPr>
        <p:txBody>
          <a:bodyPr vert="horz" wrap="square" lIns="0" tIns="0" rIns="0" bIns="0" rtlCol="0" anchor="ctr">
            <a:spAutoFit/>
          </a:bodyPr>
          <a:lstStyle/>
          <a:p>
            <a:pPr marL="25400">
              <a:lnSpc>
                <a:spcPts val="1240"/>
              </a:lnSpc>
            </a:pPr>
            <a:fld id="{81D60167-4931-47E6-BA6A-407CBD079E47}" type="slidenum">
              <a:rPr spc="-60" dirty="0"/>
              <a:pPr marL="25400">
                <a:lnSpc>
                  <a:spcPts val="1240"/>
                </a:lnSpc>
              </a:pPr>
              <a:t>98</a:t>
            </a:fld>
            <a:endParaRPr spc="-60" dirty="0"/>
          </a:p>
        </p:txBody>
      </p:sp>
      <p:sp>
        <p:nvSpPr>
          <p:cNvPr id="4" name="object 4"/>
          <p:cNvSpPr txBox="1"/>
          <p:nvPr/>
        </p:nvSpPr>
        <p:spPr>
          <a:xfrm>
            <a:off x="240890" y="962195"/>
            <a:ext cx="8839200" cy="5654753"/>
          </a:xfrm>
          <a:prstGeom prst="rect">
            <a:avLst/>
          </a:prstGeom>
        </p:spPr>
        <p:txBody>
          <a:bodyPr vert="horz" wrap="square" lIns="0" tIns="12065" rIns="0" bIns="0" rtlCol="0">
            <a:spAutoFit/>
          </a:bodyPr>
          <a:lstStyle/>
          <a:p>
            <a:pPr marL="355600" marR="991869" indent="-342900">
              <a:spcBef>
                <a:spcPts val="2340"/>
              </a:spcBef>
              <a:buChar char="•"/>
              <a:tabLst>
                <a:tab pos="354965" algn="l"/>
                <a:tab pos="355600" algn="l"/>
              </a:tabLst>
            </a:pPr>
            <a:r>
              <a:rPr sz="3600" spc="-345" dirty="0">
                <a:latin typeface="Arial"/>
                <a:cs typeface="Arial"/>
              </a:rPr>
              <a:t>La </a:t>
            </a:r>
            <a:r>
              <a:rPr sz="3600" spc="-125" dirty="0">
                <a:latin typeface="Arial"/>
                <a:cs typeface="Arial"/>
              </a:rPr>
              <a:t>adoración </a:t>
            </a:r>
            <a:r>
              <a:rPr sz="3600" spc="-270" dirty="0">
                <a:latin typeface="Arial"/>
                <a:cs typeface="Arial"/>
              </a:rPr>
              <a:t>es </a:t>
            </a:r>
            <a:r>
              <a:rPr sz="3600" spc="-114" dirty="0">
                <a:latin typeface="Arial"/>
                <a:cs typeface="Arial"/>
              </a:rPr>
              <a:t>la </a:t>
            </a:r>
            <a:r>
              <a:rPr sz="3600" spc="-140" dirty="0">
                <a:latin typeface="Arial"/>
                <a:cs typeface="Arial"/>
              </a:rPr>
              <a:t>expresión </a:t>
            </a:r>
            <a:r>
              <a:rPr sz="3600" spc="-145" dirty="0">
                <a:latin typeface="Arial"/>
                <a:cs typeface="Arial"/>
              </a:rPr>
              <a:t>de </a:t>
            </a:r>
            <a:r>
              <a:rPr sz="3600" spc="-100" dirty="0">
                <a:latin typeface="Arial"/>
                <a:cs typeface="Arial"/>
              </a:rPr>
              <a:t>nuestro  </a:t>
            </a:r>
            <a:r>
              <a:rPr sz="3600" spc="-175" dirty="0">
                <a:latin typeface="Arial"/>
                <a:cs typeface="Arial"/>
              </a:rPr>
              <a:t>corazón </a:t>
            </a:r>
            <a:r>
              <a:rPr sz="3600" spc="-145" dirty="0">
                <a:latin typeface="Arial"/>
                <a:cs typeface="Arial"/>
              </a:rPr>
              <a:t>cuando </a:t>
            </a:r>
            <a:r>
              <a:rPr sz="3600" spc="-105" dirty="0">
                <a:latin typeface="Arial"/>
                <a:cs typeface="Arial"/>
              </a:rPr>
              <a:t>glorificamos </a:t>
            </a:r>
            <a:r>
              <a:rPr sz="3600" spc="-245" dirty="0">
                <a:latin typeface="Arial"/>
                <a:cs typeface="Arial"/>
              </a:rPr>
              <a:t>a </a:t>
            </a:r>
            <a:r>
              <a:rPr sz="3600" spc="-195" dirty="0">
                <a:latin typeface="Arial"/>
                <a:cs typeface="Arial"/>
              </a:rPr>
              <a:t>Dios </a:t>
            </a:r>
            <a:r>
              <a:rPr sz="3600" spc="-145" dirty="0">
                <a:latin typeface="Arial"/>
                <a:cs typeface="Arial"/>
              </a:rPr>
              <a:t>en </a:t>
            </a:r>
            <a:r>
              <a:rPr sz="3600" spc="-229" dirty="0">
                <a:latin typeface="Arial"/>
                <a:cs typeface="Arial"/>
              </a:rPr>
              <a:t>su  </a:t>
            </a:r>
            <a:r>
              <a:rPr sz="3600" spc="-120" dirty="0">
                <a:latin typeface="Arial"/>
                <a:cs typeface="Arial"/>
              </a:rPr>
              <a:t>santidad.</a:t>
            </a:r>
            <a:endParaRPr sz="3600" dirty="0">
              <a:latin typeface="Arial"/>
              <a:cs typeface="Arial"/>
            </a:endParaRPr>
          </a:p>
          <a:p>
            <a:pPr marL="355600" marR="5080" indent="-342900">
              <a:spcBef>
                <a:spcPts val="770"/>
              </a:spcBef>
              <a:buChar char="•"/>
              <a:tabLst>
                <a:tab pos="354965" algn="l"/>
                <a:tab pos="355600" algn="l"/>
              </a:tabLst>
            </a:pPr>
            <a:r>
              <a:rPr sz="3600" spc="-135" dirty="0">
                <a:latin typeface="Arial"/>
                <a:cs typeface="Arial"/>
              </a:rPr>
              <a:t>Alabar </a:t>
            </a:r>
            <a:r>
              <a:rPr sz="3600" spc="-245" dirty="0">
                <a:latin typeface="Arial"/>
                <a:cs typeface="Arial"/>
              </a:rPr>
              <a:t>a </a:t>
            </a:r>
            <a:r>
              <a:rPr sz="3600" spc="-195" dirty="0">
                <a:latin typeface="Arial"/>
                <a:cs typeface="Arial"/>
              </a:rPr>
              <a:t>Dios </a:t>
            </a:r>
            <a:r>
              <a:rPr sz="3600" spc="-245" dirty="0">
                <a:latin typeface="Arial"/>
                <a:cs typeface="Arial"/>
              </a:rPr>
              <a:t>a </a:t>
            </a:r>
            <a:r>
              <a:rPr sz="3600" spc="-140" dirty="0">
                <a:latin typeface="Arial"/>
                <a:cs typeface="Arial"/>
              </a:rPr>
              <a:t>través </a:t>
            </a:r>
            <a:r>
              <a:rPr sz="3600" spc="-145" dirty="0">
                <a:latin typeface="Arial"/>
                <a:cs typeface="Arial"/>
              </a:rPr>
              <a:t>de </a:t>
            </a:r>
            <a:r>
              <a:rPr sz="3600" spc="-114" dirty="0">
                <a:latin typeface="Arial"/>
                <a:cs typeface="Arial"/>
              </a:rPr>
              <a:t>la </a:t>
            </a:r>
            <a:r>
              <a:rPr sz="3600" spc="-175" dirty="0">
                <a:latin typeface="Arial"/>
                <a:cs typeface="Arial"/>
              </a:rPr>
              <a:t>música </a:t>
            </a:r>
            <a:r>
              <a:rPr sz="3600" spc="-270" dirty="0">
                <a:latin typeface="Arial"/>
                <a:cs typeface="Arial"/>
              </a:rPr>
              <a:t>es </a:t>
            </a:r>
            <a:r>
              <a:rPr sz="3600" spc="-155" dirty="0">
                <a:latin typeface="Arial"/>
                <a:cs typeface="Arial"/>
              </a:rPr>
              <a:t>algo  </a:t>
            </a:r>
            <a:r>
              <a:rPr sz="3600" spc="-120" dirty="0">
                <a:latin typeface="Arial"/>
                <a:cs typeface="Arial"/>
              </a:rPr>
              <a:t>maravilloso, </a:t>
            </a:r>
            <a:r>
              <a:rPr sz="3600" spc="-100" dirty="0">
                <a:latin typeface="Arial"/>
                <a:cs typeface="Arial"/>
              </a:rPr>
              <a:t>pero </a:t>
            </a:r>
            <a:r>
              <a:rPr sz="3600" spc="-114" dirty="0">
                <a:latin typeface="Arial"/>
                <a:cs typeface="Arial"/>
              </a:rPr>
              <a:t>la </a:t>
            </a:r>
            <a:r>
              <a:rPr sz="3600" spc="-175" dirty="0">
                <a:latin typeface="Arial"/>
                <a:cs typeface="Arial"/>
              </a:rPr>
              <a:t>música </a:t>
            </a:r>
            <a:r>
              <a:rPr sz="3600" spc="-100" dirty="0">
                <a:latin typeface="Arial"/>
                <a:cs typeface="Arial"/>
              </a:rPr>
              <a:t>no </a:t>
            </a:r>
            <a:r>
              <a:rPr sz="3600" spc="-270" dirty="0">
                <a:latin typeface="Arial"/>
                <a:cs typeface="Arial"/>
              </a:rPr>
              <a:t>es </a:t>
            </a:r>
            <a:r>
              <a:rPr sz="3600" spc="-114" dirty="0">
                <a:latin typeface="Arial"/>
                <a:cs typeface="Arial"/>
              </a:rPr>
              <a:t>la </a:t>
            </a:r>
            <a:r>
              <a:rPr sz="3600" spc="-140" dirty="0">
                <a:latin typeface="Arial"/>
                <a:cs typeface="Arial"/>
              </a:rPr>
              <a:t>única  expresión </a:t>
            </a:r>
            <a:r>
              <a:rPr sz="3600" spc="-145" dirty="0">
                <a:latin typeface="Arial"/>
                <a:cs typeface="Arial"/>
              </a:rPr>
              <a:t>de </a:t>
            </a:r>
            <a:r>
              <a:rPr sz="3600" spc="-120" dirty="0">
                <a:latin typeface="Arial"/>
                <a:cs typeface="Arial"/>
              </a:rPr>
              <a:t>adoración. </a:t>
            </a:r>
            <a:r>
              <a:rPr sz="3600" spc="-295" dirty="0">
                <a:latin typeface="Arial"/>
                <a:cs typeface="Arial"/>
              </a:rPr>
              <a:t>Los </a:t>
            </a:r>
            <a:r>
              <a:rPr sz="3600" spc="-140" dirty="0">
                <a:latin typeface="Arial"/>
                <a:cs typeface="Arial"/>
              </a:rPr>
              <a:t>cinco </a:t>
            </a:r>
            <a:r>
              <a:rPr sz="3600" spc="-90" dirty="0">
                <a:latin typeface="Arial"/>
                <a:cs typeface="Arial"/>
              </a:rPr>
              <a:t>ministerios </a:t>
            </a:r>
            <a:r>
              <a:rPr sz="3600" spc="-95" dirty="0">
                <a:latin typeface="Arial"/>
                <a:cs typeface="Arial"/>
              </a:rPr>
              <a:t>o  </a:t>
            </a:r>
            <a:r>
              <a:rPr sz="3600" spc="-125" dirty="0">
                <a:latin typeface="Arial"/>
                <a:cs typeface="Arial"/>
              </a:rPr>
              <a:t>funciones </a:t>
            </a:r>
            <a:r>
              <a:rPr sz="3600" spc="-130" dirty="0">
                <a:latin typeface="Arial"/>
                <a:cs typeface="Arial"/>
              </a:rPr>
              <a:t>que </a:t>
            </a:r>
            <a:r>
              <a:rPr sz="3600" spc="-150" dirty="0">
                <a:latin typeface="Arial"/>
                <a:cs typeface="Arial"/>
              </a:rPr>
              <a:t>Cristo </a:t>
            </a:r>
            <a:r>
              <a:rPr sz="3600" spc="-60" dirty="0">
                <a:latin typeface="Arial"/>
                <a:cs typeface="Arial"/>
              </a:rPr>
              <a:t>dio </a:t>
            </a:r>
            <a:r>
              <a:rPr sz="3600" spc="-245" dirty="0">
                <a:latin typeface="Arial"/>
                <a:cs typeface="Arial"/>
              </a:rPr>
              <a:t>a </a:t>
            </a:r>
            <a:r>
              <a:rPr sz="3600" spc="-114" dirty="0">
                <a:latin typeface="Arial"/>
                <a:cs typeface="Arial"/>
              </a:rPr>
              <a:t>la </a:t>
            </a:r>
            <a:r>
              <a:rPr sz="3600" spc="-140" dirty="0">
                <a:latin typeface="Arial"/>
                <a:cs typeface="Arial"/>
              </a:rPr>
              <a:t>iglesia </a:t>
            </a:r>
            <a:r>
              <a:rPr sz="3600" spc="-90" dirty="0">
                <a:latin typeface="Arial"/>
                <a:cs typeface="Arial"/>
              </a:rPr>
              <a:t>del </a:t>
            </a:r>
            <a:r>
              <a:rPr sz="3600" spc="-50" dirty="0">
                <a:latin typeface="Arial"/>
                <a:cs typeface="Arial"/>
              </a:rPr>
              <a:t>primer  </a:t>
            </a:r>
            <a:r>
              <a:rPr sz="3600" spc="-140" dirty="0">
                <a:latin typeface="Arial"/>
                <a:cs typeface="Arial"/>
              </a:rPr>
              <a:t>siglo </a:t>
            </a:r>
            <a:r>
              <a:rPr sz="3600" spc="-95" dirty="0">
                <a:latin typeface="Arial"/>
                <a:cs typeface="Arial"/>
              </a:rPr>
              <a:t>no </a:t>
            </a:r>
            <a:r>
              <a:rPr sz="3600" spc="-180" dirty="0">
                <a:latin typeface="Arial"/>
                <a:cs typeface="Arial"/>
              </a:rPr>
              <a:t>son </a:t>
            </a:r>
            <a:r>
              <a:rPr sz="3600" spc="-150" dirty="0">
                <a:latin typeface="Arial"/>
                <a:cs typeface="Arial"/>
              </a:rPr>
              <a:t>una </a:t>
            </a:r>
            <a:r>
              <a:rPr sz="3600" spc="-155" dirty="0">
                <a:latin typeface="Arial"/>
                <a:cs typeface="Arial"/>
              </a:rPr>
              <a:t>selección </a:t>
            </a:r>
            <a:r>
              <a:rPr sz="3600" spc="-45" dirty="0">
                <a:latin typeface="Arial"/>
                <a:cs typeface="Arial"/>
              </a:rPr>
              <a:t>múltiple, </a:t>
            </a:r>
            <a:r>
              <a:rPr sz="3600" spc="-100" dirty="0">
                <a:latin typeface="Arial"/>
                <a:cs typeface="Arial"/>
              </a:rPr>
              <a:t>no  </a:t>
            </a:r>
            <a:r>
              <a:rPr sz="3600" spc="-150" dirty="0">
                <a:latin typeface="Arial"/>
                <a:cs typeface="Arial"/>
              </a:rPr>
              <a:t>podemos </a:t>
            </a:r>
            <a:r>
              <a:rPr sz="3600" spc="-190" dirty="0">
                <a:latin typeface="Arial"/>
                <a:cs typeface="Arial"/>
              </a:rPr>
              <a:t>escoger </a:t>
            </a:r>
            <a:r>
              <a:rPr sz="3600" spc="-105" dirty="0">
                <a:latin typeface="Arial"/>
                <a:cs typeface="Arial"/>
              </a:rPr>
              <a:t>adorar </a:t>
            </a:r>
            <a:r>
              <a:rPr sz="3600" spc="-145" dirty="0">
                <a:latin typeface="Arial"/>
                <a:cs typeface="Arial"/>
              </a:rPr>
              <a:t>en </a:t>
            </a:r>
            <a:r>
              <a:rPr sz="3600" spc="-250" dirty="0">
                <a:latin typeface="Arial"/>
                <a:cs typeface="Arial"/>
              </a:rPr>
              <a:t>vez </a:t>
            </a:r>
            <a:r>
              <a:rPr sz="3600" spc="-145" dirty="0">
                <a:latin typeface="Arial"/>
                <a:cs typeface="Arial"/>
              </a:rPr>
              <a:t>de </a:t>
            </a:r>
            <a:r>
              <a:rPr sz="3600" spc="-40" dirty="0">
                <a:latin typeface="Arial"/>
                <a:cs typeface="Arial"/>
              </a:rPr>
              <a:t>todo </a:t>
            </a:r>
            <a:r>
              <a:rPr sz="3600" spc="-35" dirty="0">
                <a:latin typeface="Arial"/>
                <a:cs typeface="Arial"/>
              </a:rPr>
              <a:t>lo  </a:t>
            </a:r>
            <a:r>
              <a:rPr sz="3600" spc="-185" dirty="0">
                <a:latin typeface="Arial"/>
                <a:cs typeface="Arial"/>
              </a:rPr>
              <a:t>demás.</a:t>
            </a:r>
            <a:endParaRPr sz="3600" dirty="0">
              <a:latin typeface="Arial"/>
              <a:cs typeface="Arial"/>
            </a:endParaRPr>
          </a:p>
        </p:txBody>
      </p:sp>
      <p:sp>
        <p:nvSpPr>
          <p:cNvPr id="7" name="Title 6">
            <a:extLst>
              <a:ext uri="{FF2B5EF4-FFF2-40B4-BE49-F238E27FC236}">
                <a16:creationId xmlns:a16="http://schemas.microsoft.com/office/drawing/2014/main" id="{53293022-EA11-4A47-BEE0-EE996E4A3715}"/>
              </a:ext>
            </a:extLst>
          </p:cNvPr>
          <p:cNvSpPr>
            <a:spLocks noGrp="1"/>
          </p:cNvSpPr>
          <p:nvPr>
            <p:ph type="title"/>
          </p:nvPr>
        </p:nvSpPr>
        <p:spPr>
          <a:xfrm>
            <a:off x="228600" y="17206"/>
            <a:ext cx="7886700" cy="1325563"/>
          </a:xfrm>
        </p:spPr>
        <p:txBody>
          <a:bodyPr/>
          <a:lstStyle/>
          <a:p>
            <a:r>
              <a:rPr lang="es-PR" dirty="0"/>
              <a:t>ADORAR</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1078" y="1723643"/>
            <a:ext cx="5452109" cy="467944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426959" y="6427114"/>
            <a:ext cx="180975" cy="197490"/>
          </a:xfrm>
          <a:prstGeom prst="rect">
            <a:avLst/>
          </a:prstGeom>
        </p:spPr>
        <p:txBody>
          <a:bodyPr vert="horz" wrap="square" lIns="0" tIns="12700" rIns="0" bIns="0" rtlCol="0">
            <a:spAutoFit/>
          </a:bodyPr>
          <a:lstStyle/>
          <a:p>
            <a:pPr marL="12700">
              <a:spcBef>
                <a:spcPts val="100"/>
              </a:spcBef>
            </a:pPr>
            <a:r>
              <a:rPr sz="1200" spc="-60" dirty="0">
                <a:solidFill>
                  <a:srgbClr val="888888"/>
                </a:solidFill>
                <a:latin typeface="Arial"/>
                <a:cs typeface="Arial"/>
              </a:rPr>
              <a:t>49</a:t>
            </a:r>
            <a:endParaRPr sz="1200">
              <a:latin typeface="Arial"/>
              <a:cs typeface="Arial"/>
            </a:endParaRPr>
          </a:p>
        </p:txBody>
      </p:sp>
      <p:sp>
        <p:nvSpPr>
          <p:cNvPr id="8" name="Title 7">
            <a:extLst>
              <a:ext uri="{FF2B5EF4-FFF2-40B4-BE49-F238E27FC236}">
                <a16:creationId xmlns:a16="http://schemas.microsoft.com/office/drawing/2014/main" id="{BA86F34C-17FF-48D5-9C2D-D5D07AA3D66A}"/>
              </a:ext>
            </a:extLst>
          </p:cNvPr>
          <p:cNvSpPr>
            <a:spLocks noGrp="1"/>
          </p:cNvSpPr>
          <p:nvPr>
            <p:ph type="title"/>
          </p:nvPr>
        </p:nvSpPr>
        <p:spPr>
          <a:xfrm>
            <a:off x="564840" y="152401"/>
            <a:ext cx="7886700" cy="1325563"/>
          </a:xfrm>
        </p:spPr>
        <p:txBody>
          <a:bodyPr>
            <a:normAutofit/>
          </a:bodyPr>
          <a:lstStyle/>
          <a:p>
            <a:pPr algn="ctr"/>
            <a:r>
              <a:rPr lang="es-ES" sz="3600" b="1" dirty="0"/>
              <a:t>CONCLUSIÓN: </a:t>
            </a:r>
            <a:br>
              <a:rPr lang="es-ES" sz="3600" b="1" dirty="0"/>
            </a:br>
            <a:r>
              <a:rPr lang="es-ES" sz="3600" b="1" dirty="0"/>
              <a:t>UNAMOS TODOS LOS  ELEMENTOS</a:t>
            </a:r>
            <a:endParaRPr lang="en-US" sz="3600" b="1" dirty="0"/>
          </a:p>
        </p:txBody>
      </p:sp>
      <p:sp>
        <p:nvSpPr>
          <p:cNvPr id="9" name="Content Placeholder 8">
            <a:extLst>
              <a:ext uri="{FF2B5EF4-FFF2-40B4-BE49-F238E27FC236}">
                <a16:creationId xmlns:a16="http://schemas.microsoft.com/office/drawing/2014/main" id="{52C28875-0DE2-49E8-9509-94466CAF85F2}"/>
              </a:ext>
            </a:extLst>
          </p:cNvPr>
          <p:cNvSpPr>
            <a:spLocks noGrp="1"/>
          </p:cNvSpPr>
          <p:nvPr>
            <p:ph idx="1"/>
          </p:nvPr>
        </p:nvSpPr>
        <p:spPr>
          <a:xfrm>
            <a:off x="114300" y="1723643"/>
            <a:ext cx="9029700" cy="5134357"/>
          </a:xfrm>
        </p:spPr>
        <p:txBody>
          <a:bodyPr>
            <a:normAutofit fontScale="92500"/>
          </a:bodyPr>
          <a:lstStyle/>
          <a:p>
            <a:r>
              <a:rPr lang="es-ES" sz="3200" dirty="0"/>
              <a:t>Aquí es donde todo converge. Usted ha leído  acerca del fundamento sobre el cual todo esto se  edifica: cada creyente es un sacerdote. </a:t>
            </a:r>
          </a:p>
          <a:p>
            <a:r>
              <a:rPr lang="es-ES" sz="3200" dirty="0"/>
              <a:t>Entiende  que la misión que Jesús nos encomendó en la  Gran Comisión es universal y no opcional. </a:t>
            </a:r>
          </a:p>
          <a:p>
            <a:r>
              <a:rPr lang="es-ES" sz="3200" dirty="0"/>
              <a:t>Sabe  que Dios tiene un plan para su iglesia y que el  Espíritu Santo quiere compartir esa visión con  usted. </a:t>
            </a:r>
          </a:p>
          <a:p>
            <a:r>
              <a:rPr lang="es-ES" sz="3200" dirty="0"/>
              <a:t>También entiende que los valores  esenciales representan la identidad de la iglesia y  reflejan cómo su congregación llegará a ese futuro preferido.</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8767</TotalTime>
  <Words>4101</Words>
  <Application>Microsoft Office PowerPoint</Application>
  <PresentationFormat>Presentación en pantalla (4:3)</PresentationFormat>
  <Paragraphs>359</Paragraphs>
  <Slides>100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100</vt:i4>
      </vt:variant>
    </vt:vector>
  </HeadingPairs>
  <TitlesOfParts>
    <vt:vector size="108" baseType="lpstr">
      <vt:lpstr>AR BERKLEY</vt:lpstr>
      <vt:lpstr>Arial</vt:lpstr>
      <vt:lpstr>Calibri</vt:lpstr>
      <vt:lpstr>Calibri Light</vt:lpstr>
      <vt:lpstr>Times New Roman</vt:lpstr>
      <vt:lpstr>Trebuchet MS</vt:lpstr>
      <vt:lpstr>Wingdings</vt:lpstr>
      <vt:lpstr>Office Theme</vt:lpstr>
      <vt:lpstr>DESCUBRAMOS EL CORAZÓN DE DIOS</vt:lpstr>
      <vt:lpstr>LA FORMACIÓN DE DISCÍPULOS LLENOS DEL ESPÍRITU</vt:lpstr>
      <vt:lpstr>EL MATERIAL PRINCIPAL DE CUALQUIER IGLESIA: LAS PERSONAS</vt:lpstr>
      <vt:lpstr>OBJETIVO PRINCIPAL </vt:lpstr>
      <vt:lpstr>SANA DOCTRINA Y DISCIPULADO</vt:lpstr>
      <vt:lpstr>ESPEREN</vt:lpstr>
      <vt:lpstr>El propósito de Jesús no era que comenzaran la Gran Comisión sin que tuvieran el poder para cumplir el mandato</vt:lpstr>
      <vt:lpstr>LA INVESTIDURA DEL ESPÍRITU SANTO DEBE SER NUESTRO PRINCIPAL PENSAMIENTO, ESPERANZA, Y ANHELO, NO NUESTRO ÚLTIMO RECURSO </vt:lpstr>
      <vt:lpstr>DISCÍPULOS TRANSFORMADOS</vt:lpstr>
      <vt:lpstr>5 CLASES DE PERSONAS EN NUESTRA IGLESIA </vt:lpstr>
      <vt:lpstr>Presentación de PowerPoint</vt:lpstr>
      <vt:lpstr>Presentación de PowerPoint</vt:lpstr>
      <vt:lpstr>Presentación de PowerPoint</vt:lpstr>
      <vt:lpstr>Presentación de PowerPoint</vt:lpstr>
      <vt:lpstr>Presentación de PowerPoint</vt:lpstr>
      <vt:lpstr>EVALUACIÓN</vt:lpstr>
      <vt:lpstr>Los Planes identifican las Metas y la Dirección </vt:lpstr>
      <vt:lpstr>Pasos para la Transformación</vt:lpstr>
      <vt:lpstr>1.Evaluación rigurosa y sincera</vt:lpstr>
      <vt:lpstr>2. Preguntarnos ¿Por qué existe nuestra iglesia?</vt:lpstr>
      <vt:lpstr>3. Evaluar nuestra dirección</vt:lpstr>
      <vt:lpstr>4. ¿Somos los líderes correctos para este tiempo y este lugar?</vt:lpstr>
      <vt:lpstr>5. Estamos dispuestos a buscar ayuda</vt:lpstr>
      <vt:lpstr>Las Etapas de Vida de la Iglesia</vt:lpstr>
      <vt:lpstr>LAS FUNCIONES NO SON UNA OPCIÓN MÚLTIPLE</vt:lpstr>
      <vt:lpstr>MISIÓN</vt:lpstr>
      <vt:lpstr>¿Qué Es Una “Misión”?</vt:lpstr>
      <vt:lpstr>La Iglesia de Hechos 2</vt:lpstr>
      <vt:lpstr>VISIÓN </vt:lpstr>
      <vt:lpstr> ¿Qué es una “Visión”?</vt:lpstr>
      <vt:lpstr>La Iglesia de Hechos 2</vt:lpstr>
      <vt:lpstr> ¿Qué es una “Visión”?</vt:lpstr>
      <vt:lpstr>Presentación de PowerPoint</vt:lpstr>
      <vt:lpstr>Presentación de PowerPoint</vt:lpstr>
      <vt:lpstr>EL JUEGO DE AMANDA</vt:lpstr>
      <vt:lpstr>PREYECCIÓN DE LA VISIÓN</vt:lpstr>
      <vt:lpstr>Presentación de PowerPoint</vt:lpstr>
      <vt:lpstr>Presentación de PowerPoint</vt:lpstr>
      <vt:lpstr>PERSONAS: ¿OBSTÁCULOS O RECURSOS?</vt:lpstr>
      <vt:lpstr>Presentación de PowerPoint</vt:lpstr>
      <vt:lpstr>Presentación de PowerPoint</vt:lpstr>
      <vt:lpstr>DESARROLLO DE UNA VISIÓN INSPIRADA </vt:lpstr>
      <vt:lpstr>Presentación de PowerPoint</vt:lpstr>
      <vt:lpstr>Al redactar una buena visión se debe; </vt:lpstr>
      <vt:lpstr>UNA VISIÓN INTEGRAL PARA SU IGLESIA DEBE HABLAR DEL AMOR A DIOS Y A LAS DEMÁS PERSONAS, QUE SE DEBE MANIFESTAR EN LAS 5 FUNCIONES </vt:lpstr>
      <vt:lpstr>VALORES ESENCIALES </vt:lpstr>
      <vt:lpstr>Presentación de PowerPoint</vt:lpstr>
      <vt:lpstr>¿Qué son Los Valores  Fundamentales de una iglesia?</vt:lpstr>
      <vt:lpstr>¿Qué son Los Valores  Fundamentales de una iglesia?</vt:lpstr>
      <vt:lpstr>Presentación de PowerPoint</vt:lpstr>
      <vt:lpstr>Si los valores no apoyan la visión o no se practican, esa visión fracasará.  Si no hay valores firmes, no se cumplirá la visión porque no se ha aprendido una lección muy importante:                   Como obramos determina a donde vamos </vt:lpstr>
      <vt:lpstr>“Podes enseñar lo que sabemos, pero solamente reproduciremos lo que somos” </vt:lpstr>
      <vt:lpstr>DESCUBRA SUS VALORES ESENCIALES </vt:lpstr>
      <vt:lpstr>COMPONENTES BÁSICOS PARA DESCUBRIR LOS VALORES ESENCIALES DE SU IGLESIA </vt:lpstr>
      <vt:lpstr>ESCRIBA SUS VALORES </vt:lpstr>
      <vt:lpstr>Si quiere que estos valores ayuden a su iglesia a establecerse sobre una base, es necesario que los escriba y haga todo lo posible para que otros los entiendan   </vt:lpstr>
      <vt:lpstr>Cuando más conciencia tienen los líderes de estos valores y los adopten activamente, el sacerdocio de creyentes asimilarán la identidad de una iglesia que ellos sentirán como propia  </vt:lpstr>
      <vt:lpstr>Una iglesia sin valores esenciales será manejada por las necesidades más demandantes y tratará de suplir las necesidades de todas las personas  </vt:lpstr>
      <vt:lpstr>Sus valores esenciales dictarán cómo invertirá su tiempo, sus recursos y su dinero.  Recuerde que su visión para la iglesia será tan fuerte como los valores que la sustentan   </vt:lpstr>
      <vt:lpstr>El comportamiento de la Iglesia bebe armonizar con la visión que usted proyecta, o el resultado será un desastre.   Si los efectos del carácter de una persona socavan su Ministerio, esto es evidencia de que no han madurado espiritualmente. Los valores que revelan los comportamientos de su iglesia ilustran su potencial    </vt:lpstr>
      <vt:lpstr>Los valores le muestran el camino al cumplimiento de su visión; pero si no establece valores esenciales claros sufrirá las consecuencias durante el resto de su proceso     </vt:lpstr>
      <vt:lpstr>Presentación de PowerPoint</vt:lpstr>
      <vt:lpstr>Valores esenciales vs Preferencia personal </vt:lpstr>
      <vt:lpstr>Presentación de PowerPoint</vt:lpstr>
      <vt:lpstr>Presentación de PowerPoint</vt:lpstr>
      <vt:lpstr>No importa cuán serio sea la oposición de las personas y el empeño que pongan en sabotear su visión, a veces no es la visión sino el costo de concretarla.    Muchas veces el cambio de ritmo es lo que asusta a las personas o causa división </vt:lpstr>
      <vt:lpstr>El equilibrio entre la espiritualidad y la  estrategia</vt:lpstr>
      <vt:lpstr>El equilibrio entre la espiritualidad y la  estrategia</vt:lpstr>
      <vt:lpstr>PLAN ESTRATEGICO</vt:lpstr>
      <vt:lpstr>La Iglesia de Hechos 2</vt:lpstr>
      <vt:lpstr>La Iglesia de Hechos 2</vt:lpstr>
      <vt:lpstr>La Iglesia de Hechos 2</vt:lpstr>
      <vt:lpstr>La Iglesia de Hechos 2</vt:lpstr>
      <vt:lpstr>La Iglesia de Hechos 2</vt:lpstr>
      <vt:lpstr>El Plan Estratégico – Las Funciones</vt:lpstr>
      <vt:lpstr>El Plan Estratégico – Las Funciones</vt:lpstr>
      <vt:lpstr>El Plan Estratégico – Las Funciones</vt:lpstr>
      <vt:lpstr>El Plan Estratégico – Las Funciones</vt:lpstr>
      <vt:lpstr>El Plan Estratégico – Las Funciones</vt:lpstr>
      <vt:lpstr>El Plan Estratégico – Las Funciones</vt:lpstr>
      <vt:lpstr>El Plan Estratégico – Las Funciones</vt:lpstr>
      <vt:lpstr>El Plan Estratégico – Las Funciones</vt:lpstr>
      <vt:lpstr>Presentación de PowerPoint</vt:lpstr>
      <vt:lpstr>Presentación de PowerPoint</vt:lpstr>
      <vt:lpstr>El Plan Estratégico – Las Funciones Bíblicas</vt:lpstr>
      <vt:lpstr>SERVIR</vt:lpstr>
      <vt:lpstr>SERVIR</vt:lpstr>
      <vt:lpstr>SERVIR</vt:lpstr>
      <vt:lpstr>SERVIR</vt:lpstr>
      <vt:lpstr>SERVIR</vt:lpstr>
      <vt:lpstr>El Plan Estratégico – Las Funciones Bíblicas IR</vt:lpstr>
      <vt:lpstr>IR</vt:lpstr>
      <vt:lpstr>IR</vt:lpstr>
      <vt:lpstr>IR</vt:lpstr>
      <vt:lpstr>IR</vt:lpstr>
      <vt:lpstr>Presentación de PowerPoint</vt:lpstr>
      <vt:lpstr>El Plan Estratégico – Las Funciones Bíblicas ADORAR</vt:lpstr>
      <vt:lpstr>ADORAR</vt:lpstr>
      <vt:lpstr>CONCLUSIÓN:  UNAMOS TODOS LOS  ELEMENTOS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DESCUBRAMOS EL CORAZÓN DE DIOS</dc:title>
  <dc:creator>Ian Velazquez</dc:creator>
  <cp:lastModifiedBy>Millennium Christian Academy</cp:lastModifiedBy>
  <cp:revision>1</cp:revision>
  <dcterms:created xsi:type="dcterms:W3CDTF">2019-04-08T16:13:06Z</dcterms:created>
  <dcterms:modified xsi:type="dcterms:W3CDTF">2026-03-09T03:27:13Z</dcterms:modified>
</cp:coreProperties>
</file>